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6858000" cy="9144000" type="letter"/>
  <p:notesSz cx="69469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43" d="100"/>
          <a:sy n="43" d="100"/>
        </p:scale>
        <p:origin x="18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54EB-7781-4F79-B5FA-DA2502F9361C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6E636-459C-4859-88A6-3106E4D06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1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54EB-7781-4F79-B5FA-DA2502F9361C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6E636-459C-4859-88A6-3106E4D06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59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54EB-7781-4F79-B5FA-DA2502F9361C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6E636-459C-4859-88A6-3106E4D06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18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54EB-7781-4F79-B5FA-DA2502F9361C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6E636-459C-4859-88A6-3106E4D06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76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54EB-7781-4F79-B5FA-DA2502F9361C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6E636-459C-4859-88A6-3106E4D06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0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54EB-7781-4F79-B5FA-DA2502F9361C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6E636-459C-4859-88A6-3106E4D06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6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54EB-7781-4F79-B5FA-DA2502F9361C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6E636-459C-4859-88A6-3106E4D06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6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54EB-7781-4F79-B5FA-DA2502F9361C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6E636-459C-4859-88A6-3106E4D06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29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54EB-7781-4F79-B5FA-DA2502F9361C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6E636-459C-4859-88A6-3106E4D06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04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54EB-7781-4F79-B5FA-DA2502F9361C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6E636-459C-4859-88A6-3106E4D06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8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954EB-7781-4F79-B5FA-DA2502F9361C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6E636-459C-4859-88A6-3106E4D06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5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954EB-7781-4F79-B5FA-DA2502F9361C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6E636-459C-4859-88A6-3106E4D06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6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37" y="577516"/>
            <a:ext cx="6986337" cy="829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8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11"/>
            <a:ext cx="6858000" cy="892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4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83"/>
            <a:ext cx="6858000" cy="894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2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83"/>
            <a:ext cx="6858000" cy="894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57"/>
            <a:ext cx="6858000" cy="899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4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02"/>
            <a:ext cx="6858000" cy="897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9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84"/>
            <a:ext cx="6858000" cy="897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402"/>
            <a:ext cx="6858000" cy="893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45"/>
            <a:ext cx="6858000" cy="89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9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92"/>
            <a:ext cx="6858000" cy="896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4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72"/>
            <a:ext cx="6858000" cy="891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9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23"/>
            <a:ext cx="6858000" cy="896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15"/>
            <a:ext cx="6858000" cy="898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3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240"/>
            <a:ext cx="6858000" cy="90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2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02"/>
            <a:ext cx="6858000" cy="897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85"/>
            <a:ext cx="6858000" cy="896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4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37"/>
            <a:ext cx="6858000" cy="891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0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0F5E55C585DB41A8086B22A0BA3978" ma:contentTypeVersion="12" ma:contentTypeDescription="Create a new document." ma:contentTypeScope="" ma:versionID="a526b83bcfee6fd84cfb710f057456ee">
  <xsd:schema xmlns:xsd="http://www.w3.org/2001/XMLSchema" xmlns:xs="http://www.w3.org/2001/XMLSchema" xmlns:p="http://schemas.microsoft.com/office/2006/metadata/properties" xmlns:ns3="6d636ed6-4d22-4f9b-a70c-2b144907596b" xmlns:ns4="db382af5-41d1-4468-8b87-e2f8642e227d" targetNamespace="http://schemas.microsoft.com/office/2006/metadata/properties" ma:root="true" ma:fieldsID="b194897844178e75f74cb07577acc0c6" ns3:_="" ns4:_="">
    <xsd:import namespace="6d636ed6-4d22-4f9b-a70c-2b144907596b"/>
    <xsd:import namespace="db382af5-41d1-4468-8b87-e2f8642e227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36ed6-4d22-4f9b-a70c-2b1449075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382af5-41d1-4468-8b87-e2f8642e227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D494AE-CEF7-40AE-A763-F57F922C7515}">
  <ds:schemaRefs>
    <ds:schemaRef ds:uri="http://purl.org/dc/terms/"/>
    <ds:schemaRef ds:uri="http://purl.org/dc/dcmitype/"/>
    <ds:schemaRef ds:uri="db382af5-41d1-4468-8b87-e2f8642e227d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d636ed6-4d22-4f9b-a70c-2b144907596b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8A50319-B27D-41B4-8D6B-6ABD002857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695CAB-FFE3-49FC-A025-F5DA8C46E5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636ed6-4d22-4f9b-a70c-2b144907596b"/>
    <ds:schemaRef ds:uri="db382af5-41d1-4468-8b87-e2f8642e22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1382</TotalTime>
  <Words>0</Words>
  <Application>Microsoft Office PowerPoint</Application>
  <PresentationFormat>Letter Paper (8.5x11 in)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Chiusano, Shawn</dc:creator>
  <cp:lastModifiedBy>Spradlin, Cassidy D</cp:lastModifiedBy>
  <cp:revision>6</cp:revision>
  <cp:lastPrinted>2019-12-17T20:35:34Z</cp:lastPrinted>
  <dcterms:created xsi:type="dcterms:W3CDTF">2019-12-17T20:29:35Z</dcterms:created>
  <dcterms:modified xsi:type="dcterms:W3CDTF">2021-04-06T18:24:03Z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0x010100560F5E55C585DB41A8086B22A0BA3978</vt:lpwstr>
  </property>
</Properties>
</file>