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7" r:id="rId3"/>
    <p:sldId id="268" r:id="rId4"/>
    <p:sldId id="269" r:id="rId5"/>
    <p:sldId id="270" r:id="rId6"/>
    <p:sldId id="273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FB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5260" autoAdjust="0"/>
  </p:normalViewPr>
  <p:slideViewPr>
    <p:cSldViewPr snapToGrid="0" snapToObjects="1">
      <p:cViewPr varScale="1">
        <p:scale>
          <a:sx n="83" d="100"/>
          <a:sy n="83" d="100"/>
        </p:scale>
        <p:origin x="810" y="90"/>
      </p:cViewPr>
      <p:guideLst>
        <p:guide orient="horz" pos="3384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C8B6C-E7A1-49F0-8A13-51F5F3FBF55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8534E669-0EDA-4968-8090-BB4BAA276696}">
      <dgm:prSet/>
      <dgm:spPr/>
      <dgm:t>
        <a:bodyPr/>
        <a:lstStyle/>
        <a:p>
          <a:r>
            <a:rPr lang="en-US"/>
            <a:t>Character Critters program was developed for use by teachers, Extension staff or trained Extension Volunteers </a:t>
          </a:r>
        </a:p>
      </dgm:t>
    </dgm:pt>
    <dgm:pt modelId="{56024C37-DF50-4018-AB52-CA36215A574F}" type="parTrans" cxnId="{28776652-6B5D-4DE1-831C-3423BFCFE470}">
      <dgm:prSet/>
      <dgm:spPr/>
      <dgm:t>
        <a:bodyPr/>
        <a:lstStyle/>
        <a:p>
          <a:endParaRPr lang="en-US"/>
        </a:p>
      </dgm:t>
    </dgm:pt>
    <dgm:pt modelId="{51B502DA-3618-4C6D-B45B-09EAB68F3393}" type="sibTrans" cxnId="{28776652-6B5D-4DE1-831C-3423BFCFE470}">
      <dgm:prSet/>
      <dgm:spPr/>
      <dgm:t>
        <a:bodyPr/>
        <a:lstStyle/>
        <a:p>
          <a:endParaRPr lang="en-US"/>
        </a:p>
      </dgm:t>
    </dgm:pt>
    <dgm:pt modelId="{BA75D638-2095-4E7C-AE7E-7C9E0C88A482}">
      <dgm:prSet/>
      <dgm:spPr/>
      <dgm:t>
        <a:bodyPr/>
        <a:lstStyle/>
        <a:p>
          <a:r>
            <a:rPr lang="en-US"/>
            <a:t>Audience is Preschool classrooms</a:t>
          </a:r>
        </a:p>
      </dgm:t>
    </dgm:pt>
    <dgm:pt modelId="{58E20762-5A24-4D82-9D7D-CEC499045C86}" type="parTrans" cxnId="{95688E40-3084-42C5-9396-FA3DA334434C}">
      <dgm:prSet/>
      <dgm:spPr/>
      <dgm:t>
        <a:bodyPr/>
        <a:lstStyle/>
        <a:p>
          <a:endParaRPr lang="en-US"/>
        </a:p>
      </dgm:t>
    </dgm:pt>
    <dgm:pt modelId="{46A5E36E-692B-4208-B45A-E8DFB14C38AC}" type="sibTrans" cxnId="{95688E40-3084-42C5-9396-FA3DA334434C}">
      <dgm:prSet/>
      <dgm:spPr/>
      <dgm:t>
        <a:bodyPr/>
        <a:lstStyle/>
        <a:p>
          <a:endParaRPr lang="en-US"/>
        </a:p>
      </dgm:t>
    </dgm:pt>
    <dgm:pt modelId="{8546AAAE-0445-4207-933A-452121CCBDFB}">
      <dgm:prSet/>
      <dgm:spPr/>
      <dgm:t>
        <a:bodyPr/>
        <a:lstStyle/>
        <a:p>
          <a:r>
            <a:rPr lang="en-US"/>
            <a:t>Parents of Preschool age children</a:t>
          </a:r>
        </a:p>
      </dgm:t>
    </dgm:pt>
    <dgm:pt modelId="{1300B00A-0C8D-4EB0-B2F9-07AAA98228E4}" type="parTrans" cxnId="{E8738F44-5835-4AFA-AF71-A1FE460A7B36}">
      <dgm:prSet/>
      <dgm:spPr/>
      <dgm:t>
        <a:bodyPr/>
        <a:lstStyle/>
        <a:p>
          <a:endParaRPr lang="en-US"/>
        </a:p>
      </dgm:t>
    </dgm:pt>
    <dgm:pt modelId="{4B9473FC-D5EF-457A-866C-110006050982}" type="sibTrans" cxnId="{E8738F44-5835-4AFA-AF71-A1FE460A7B36}">
      <dgm:prSet/>
      <dgm:spPr/>
      <dgm:t>
        <a:bodyPr/>
        <a:lstStyle/>
        <a:p>
          <a:endParaRPr lang="en-US"/>
        </a:p>
      </dgm:t>
    </dgm:pt>
    <dgm:pt modelId="{A928DA0C-819A-49C0-8FA6-2E2DC8EE5F3E}">
      <dgm:prSet/>
      <dgm:spPr/>
      <dgm:t>
        <a:bodyPr/>
        <a:lstStyle/>
        <a:p>
          <a:r>
            <a:rPr lang="en-US"/>
            <a:t>Designed to increase young children’s understanding of Character issues</a:t>
          </a:r>
        </a:p>
      </dgm:t>
    </dgm:pt>
    <dgm:pt modelId="{DD3C3957-7528-4FDF-9537-E7B32F1FD932}" type="parTrans" cxnId="{63F7D6CB-126F-474C-B694-026E5892F3AC}">
      <dgm:prSet/>
      <dgm:spPr/>
      <dgm:t>
        <a:bodyPr/>
        <a:lstStyle/>
        <a:p>
          <a:endParaRPr lang="en-US"/>
        </a:p>
      </dgm:t>
    </dgm:pt>
    <dgm:pt modelId="{6DEF00DE-0187-44A2-9463-19CF9BC2D0F4}" type="sibTrans" cxnId="{63F7D6CB-126F-474C-B694-026E5892F3AC}">
      <dgm:prSet/>
      <dgm:spPr/>
      <dgm:t>
        <a:bodyPr/>
        <a:lstStyle/>
        <a:p>
          <a:endParaRPr lang="en-US"/>
        </a:p>
      </dgm:t>
    </dgm:pt>
    <dgm:pt modelId="{B69E0FE0-5479-48DF-A24F-8239F94433A1}">
      <dgm:prSet/>
      <dgm:spPr/>
      <dgm:t>
        <a:bodyPr/>
        <a:lstStyle/>
        <a:p>
          <a:r>
            <a:rPr lang="en-US"/>
            <a:t>Increase Parents’ understanding of character issues</a:t>
          </a:r>
        </a:p>
      </dgm:t>
    </dgm:pt>
    <dgm:pt modelId="{641C476E-1153-41B7-959E-4D373B3A075F}" type="parTrans" cxnId="{BDF9C231-5B6C-4C18-9599-921B554C23BA}">
      <dgm:prSet/>
      <dgm:spPr/>
      <dgm:t>
        <a:bodyPr/>
        <a:lstStyle/>
        <a:p>
          <a:endParaRPr lang="en-US"/>
        </a:p>
      </dgm:t>
    </dgm:pt>
    <dgm:pt modelId="{94123B61-4DE3-4A37-BDD4-29D41BC59956}" type="sibTrans" cxnId="{BDF9C231-5B6C-4C18-9599-921B554C23BA}">
      <dgm:prSet/>
      <dgm:spPr/>
      <dgm:t>
        <a:bodyPr/>
        <a:lstStyle/>
        <a:p>
          <a:endParaRPr lang="en-US"/>
        </a:p>
      </dgm:t>
    </dgm:pt>
    <dgm:pt modelId="{E5928392-6D5F-40AB-ACD6-C2B33A8257F7}">
      <dgm:prSet/>
      <dgm:spPr/>
      <dgm:t>
        <a:bodyPr/>
        <a:lstStyle/>
        <a:p>
          <a:r>
            <a:rPr lang="en-US"/>
            <a:t>Increase Parents’ involvement in developing their children’s character. </a:t>
          </a:r>
        </a:p>
      </dgm:t>
    </dgm:pt>
    <dgm:pt modelId="{4912F0A3-77B0-4A53-A9B0-993387E55298}" type="parTrans" cxnId="{C724ADA9-3967-4B99-875F-F1C3DC21EA15}">
      <dgm:prSet/>
      <dgm:spPr/>
      <dgm:t>
        <a:bodyPr/>
        <a:lstStyle/>
        <a:p>
          <a:endParaRPr lang="en-US"/>
        </a:p>
      </dgm:t>
    </dgm:pt>
    <dgm:pt modelId="{337F7983-2289-42DF-9C82-62F3403FAE63}" type="sibTrans" cxnId="{C724ADA9-3967-4B99-875F-F1C3DC21EA15}">
      <dgm:prSet/>
      <dgm:spPr/>
      <dgm:t>
        <a:bodyPr/>
        <a:lstStyle/>
        <a:p>
          <a:endParaRPr lang="en-US"/>
        </a:p>
      </dgm:t>
    </dgm:pt>
    <dgm:pt modelId="{1AACF019-F4C4-46E3-9335-D8D16EF31EBF}" type="pres">
      <dgm:prSet presAssocID="{4CCC8B6C-E7A1-49F0-8A13-51F5F3FBF558}" presName="Name0" presStyleCnt="0">
        <dgm:presLayoutVars>
          <dgm:dir/>
          <dgm:resizeHandles val="exact"/>
        </dgm:presLayoutVars>
      </dgm:prSet>
      <dgm:spPr/>
    </dgm:pt>
    <dgm:pt modelId="{A8759634-1E6F-404D-A7B0-ABE6D517CCFB}" type="pres">
      <dgm:prSet presAssocID="{8534E669-0EDA-4968-8090-BB4BAA276696}" presName="node" presStyleLbl="node1" presStyleIdx="0" presStyleCnt="6">
        <dgm:presLayoutVars>
          <dgm:bulletEnabled val="1"/>
        </dgm:presLayoutVars>
      </dgm:prSet>
      <dgm:spPr/>
    </dgm:pt>
    <dgm:pt modelId="{4A3B8B64-0E82-416E-A837-2E71142ED660}" type="pres">
      <dgm:prSet presAssocID="{51B502DA-3618-4C6D-B45B-09EAB68F3393}" presName="sibTrans" presStyleLbl="sibTrans1D1" presStyleIdx="0" presStyleCnt="5"/>
      <dgm:spPr/>
    </dgm:pt>
    <dgm:pt modelId="{5C116740-FB39-4D4B-A3D8-7198C7D9733D}" type="pres">
      <dgm:prSet presAssocID="{51B502DA-3618-4C6D-B45B-09EAB68F3393}" presName="connectorText" presStyleLbl="sibTrans1D1" presStyleIdx="0" presStyleCnt="5"/>
      <dgm:spPr/>
    </dgm:pt>
    <dgm:pt modelId="{66A3F29F-28DB-41A7-A7B3-2A966FFF8BF6}" type="pres">
      <dgm:prSet presAssocID="{BA75D638-2095-4E7C-AE7E-7C9E0C88A482}" presName="node" presStyleLbl="node1" presStyleIdx="1" presStyleCnt="6">
        <dgm:presLayoutVars>
          <dgm:bulletEnabled val="1"/>
        </dgm:presLayoutVars>
      </dgm:prSet>
      <dgm:spPr/>
    </dgm:pt>
    <dgm:pt modelId="{0A22E468-97BB-44DE-A1F5-2E32C7D605BC}" type="pres">
      <dgm:prSet presAssocID="{46A5E36E-692B-4208-B45A-E8DFB14C38AC}" presName="sibTrans" presStyleLbl="sibTrans1D1" presStyleIdx="1" presStyleCnt="5"/>
      <dgm:spPr/>
    </dgm:pt>
    <dgm:pt modelId="{1DB7834D-0F81-48D9-8D0E-464FE51F519E}" type="pres">
      <dgm:prSet presAssocID="{46A5E36E-692B-4208-B45A-E8DFB14C38AC}" presName="connectorText" presStyleLbl="sibTrans1D1" presStyleIdx="1" presStyleCnt="5"/>
      <dgm:spPr/>
    </dgm:pt>
    <dgm:pt modelId="{246509CD-88AE-4C32-B597-CB575C1A7EA8}" type="pres">
      <dgm:prSet presAssocID="{8546AAAE-0445-4207-933A-452121CCBDFB}" presName="node" presStyleLbl="node1" presStyleIdx="2" presStyleCnt="6">
        <dgm:presLayoutVars>
          <dgm:bulletEnabled val="1"/>
        </dgm:presLayoutVars>
      </dgm:prSet>
      <dgm:spPr/>
    </dgm:pt>
    <dgm:pt modelId="{9AEF859C-5F71-42BD-8149-258C7BEE6CF9}" type="pres">
      <dgm:prSet presAssocID="{4B9473FC-D5EF-457A-866C-110006050982}" presName="sibTrans" presStyleLbl="sibTrans1D1" presStyleIdx="2" presStyleCnt="5"/>
      <dgm:spPr/>
    </dgm:pt>
    <dgm:pt modelId="{7E78F5C6-77C3-4E57-8CF2-5F013CF70C0F}" type="pres">
      <dgm:prSet presAssocID="{4B9473FC-D5EF-457A-866C-110006050982}" presName="connectorText" presStyleLbl="sibTrans1D1" presStyleIdx="2" presStyleCnt="5"/>
      <dgm:spPr/>
    </dgm:pt>
    <dgm:pt modelId="{AB2535DC-2DF4-4F67-80A2-6B04F685D403}" type="pres">
      <dgm:prSet presAssocID="{A928DA0C-819A-49C0-8FA6-2E2DC8EE5F3E}" presName="node" presStyleLbl="node1" presStyleIdx="3" presStyleCnt="6">
        <dgm:presLayoutVars>
          <dgm:bulletEnabled val="1"/>
        </dgm:presLayoutVars>
      </dgm:prSet>
      <dgm:spPr/>
    </dgm:pt>
    <dgm:pt modelId="{7A730F39-BB29-47BB-8145-39B032496485}" type="pres">
      <dgm:prSet presAssocID="{6DEF00DE-0187-44A2-9463-19CF9BC2D0F4}" presName="sibTrans" presStyleLbl="sibTrans1D1" presStyleIdx="3" presStyleCnt="5"/>
      <dgm:spPr/>
    </dgm:pt>
    <dgm:pt modelId="{7A2CAC89-8F59-4516-B8DB-8A1FC19E73A6}" type="pres">
      <dgm:prSet presAssocID="{6DEF00DE-0187-44A2-9463-19CF9BC2D0F4}" presName="connectorText" presStyleLbl="sibTrans1D1" presStyleIdx="3" presStyleCnt="5"/>
      <dgm:spPr/>
    </dgm:pt>
    <dgm:pt modelId="{69425DE1-65DD-495F-BC7A-8E99862E8FB8}" type="pres">
      <dgm:prSet presAssocID="{B69E0FE0-5479-48DF-A24F-8239F94433A1}" presName="node" presStyleLbl="node1" presStyleIdx="4" presStyleCnt="6">
        <dgm:presLayoutVars>
          <dgm:bulletEnabled val="1"/>
        </dgm:presLayoutVars>
      </dgm:prSet>
      <dgm:spPr/>
    </dgm:pt>
    <dgm:pt modelId="{36C60E92-F686-47C8-A147-3185231092CA}" type="pres">
      <dgm:prSet presAssocID="{94123B61-4DE3-4A37-BDD4-29D41BC59956}" presName="sibTrans" presStyleLbl="sibTrans1D1" presStyleIdx="4" presStyleCnt="5"/>
      <dgm:spPr/>
    </dgm:pt>
    <dgm:pt modelId="{365A6323-99CE-45DF-993B-12CBF4ED7C04}" type="pres">
      <dgm:prSet presAssocID="{94123B61-4DE3-4A37-BDD4-29D41BC59956}" presName="connectorText" presStyleLbl="sibTrans1D1" presStyleIdx="4" presStyleCnt="5"/>
      <dgm:spPr/>
    </dgm:pt>
    <dgm:pt modelId="{AB1DB869-8517-40E1-A81C-98CEAC5C3AD7}" type="pres">
      <dgm:prSet presAssocID="{E5928392-6D5F-40AB-ACD6-C2B33A8257F7}" presName="node" presStyleLbl="node1" presStyleIdx="5" presStyleCnt="6">
        <dgm:presLayoutVars>
          <dgm:bulletEnabled val="1"/>
        </dgm:presLayoutVars>
      </dgm:prSet>
      <dgm:spPr/>
    </dgm:pt>
  </dgm:ptLst>
  <dgm:cxnLst>
    <dgm:cxn modelId="{29F2CF0C-D2B5-49A0-81A4-3D4F68B60658}" type="presOf" srcId="{6DEF00DE-0187-44A2-9463-19CF9BC2D0F4}" destId="{7A730F39-BB29-47BB-8145-39B032496485}" srcOrd="0" destOrd="0" presId="urn:microsoft.com/office/officeart/2016/7/layout/RepeatingBendingProcessNew"/>
    <dgm:cxn modelId="{3EE42717-1F57-4015-BBC1-12E4BA92B506}" type="presOf" srcId="{4CCC8B6C-E7A1-49F0-8A13-51F5F3FBF558}" destId="{1AACF019-F4C4-46E3-9335-D8D16EF31EBF}" srcOrd="0" destOrd="0" presId="urn:microsoft.com/office/officeart/2016/7/layout/RepeatingBendingProcessNew"/>
    <dgm:cxn modelId="{BDF9C231-5B6C-4C18-9599-921B554C23BA}" srcId="{4CCC8B6C-E7A1-49F0-8A13-51F5F3FBF558}" destId="{B69E0FE0-5479-48DF-A24F-8239F94433A1}" srcOrd="4" destOrd="0" parTransId="{641C476E-1153-41B7-959E-4D373B3A075F}" sibTransId="{94123B61-4DE3-4A37-BDD4-29D41BC59956}"/>
    <dgm:cxn modelId="{D604BA34-A0CA-4E09-B86B-44BA8D032038}" type="presOf" srcId="{51B502DA-3618-4C6D-B45B-09EAB68F3393}" destId="{4A3B8B64-0E82-416E-A837-2E71142ED660}" srcOrd="0" destOrd="0" presId="urn:microsoft.com/office/officeart/2016/7/layout/RepeatingBendingProcessNew"/>
    <dgm:cxn modelId="{95688E40-3084-42C5-9396-FA3DA334434C}" srcId="{4CCC8B6C-E7A1-49F0-8A13-51F5F3FBF558}" destId="{BA75D638-2095-4E7C-AE7E-7C9E0C88A482}" srcOrd="1" destOrd="0" parTransId="{58E20762-5A24-4D82-9D7D-CEC499045C86}" sibTransId="{46A5E36E-692B-4208-B45A-E8DFB14C38AC}"/>
    <dgm:cxn modelId="{97023441-6B25-4D2B-81F3-3E28FC7A4A36}" type="presOf" srcId="{51B502DA-3618-4C6D-B45B-09EAB68F3393}" destId="{5C116740-FB39-4D4B-A3D8-7198C7D9733D}" srcOrd="1" destOrd="0" presId="urn:microsoft.com/office/officeart/2016/7/layout/RepeatingBendingProcessNew"/>
    <dgm:cxn modelId="{E8738F44-5835-4AFA-AF71-A1FE460A7B36}" srcId="{4CCC8B6C-E7A1-49F0-8A13-51F5F3FBF558}" destId="{8546AAAE-0445-4207-933A-452121CCBDFB}" srcOrd="2" destOrd="0" parTransId="{1300B00A-0C8D-4EB0-B2F9-07AAA98228E4}" sibTransId="{4B9473FC-D5EF-457A-866C-110006050982}"/>
    <dgm:cxn modelId="{6B0A584C-9DE9-48FB-8701-CCE7813F8B74}" type="presOf" srcId="{94123B61-4DE3-4A37-BDD4-29D41BC59956}" destId="{36C60E92-F686-47C8-A147-3185231092CA}" srcOrd="0" destOrd="0" presId="urn:microsoft.com/office/officeart/2016/7/layout/RepeatingBendingProcessNew"/>
    <dgm:cxn modelId="{28776652-6B5D-4DE1-831C-3423BFCFE470}" srcId="{4CCC8B6C-E7A1-49F0-8A13-51F5F3FBF558}" destId="{8534E669-0EDA-4968-8090-BB4BAA276696}" srcOrd="0" destOrd="0" parTransId="{56024C37-DF50-4018-AB52-CA36215A574F}" sibTransId="{51B502DA-3618-4C6D-B45B-09EAB68F3393}"/>
    <dgm:cxn modelId="{338E5459-1FDA-4B0B-B84B-0172FF102E2C}" type="presOf" srcId="{B69E0FE0-5479-48DF-A24F-8239F94433A1}" destId="{69425DE1-65DD-495F-BC7A-8E99862E8FB8}" srcOrd="0" destOrd="0" presId="urn:microsoft.com/office/officeart/2016/7/layout/RepeatingBendingProcessNew"/>
    <dgm:cxn modelId="{F1BE8E86-B593-4F36-93EF-AC883AC7DE94}" type="presOf" srcId="{E5928392-6D5F-40AB-ACD6-C2B33A8257F7}" destId="{AB1DB869-8517-40E1-A81C-98CEAC5C3AD7}" srcOrd="0" destOrd="0" presId="urn:microsoft.com/office/officeart/2016/7/layout/RepeatingBendingProcessNew"/>
    <dgm:cxn modelId="{8B5D7695-2BAE-4D61-AC62-9C90689991DF}" type="presOf" srcId="{4B9473FC-D5EF-457A-866C-110006050982}" destId="{9AEF859C-5F71-42BD-8149-258C7BEE6CF9}" srcOrd="0" destOrd="0" presId="urn:microsoft.com/office/officeart/2016/7/layout/RepeatingBendingProcessNew"/>
    <dgm:cxn modelId="{CFAF2BA3-C1BA-4ECF-ABF8-2F8CDE698691}" type="presOf" srcId="{46A5E36E-692B-4208-B45A-E8DFB14C38AC}" destId="{1DB7834D-0F81-48D9-8D0E-464FE51F519E}" srcOrd="1" destOrd="0" presId="urn:microsoft.com/office/officeart/2016/7/layout/RepeatingBendingProcessNew"/>
    <dgm:cxn modelId="{BB37ECA7-7DA1-43F3-BAB1-A532E7B6AA4A}" type="presOf" srcId="{A928DA0C-819A-49C0-8FA6-2E2DC8EE5F3E}" destId="{AB2535DC-2DF4-4F67-80A2-6B04F685D403}" srcOrd="0" destOrd="0" presId="urn:microsoft.com/office/officeart/2016/7/layout/RepeatingBendingProcessNew"/>
    <dgm:cxn modelId="{C724ADA9-3967-4B99-875F-F1C3DC21EA15}" srcId="{4CCC8B6C-E7A1-49F0-8A13-51F5F3FBF558}" destId="{E5928392-6D5F-40AB-ACD6-C2B33A8257F7}" srcOrd="5" destOrd="0" parTransId="{4912F0A3-77B0-4A53-A9B0-993387E55298}" sibTransId="{337F7983-2289-42DF-9C82-62F3403FAE63}"/>
    <dgm:cxn modelId="{09FBE5AD-3AAC-47ED-8C15-DF9E11E48DBE}" type="presOf" srcId="{46A5E36E-692B-4208-B45A-E8DFB14C38AC}" destId="{0A22E468-97BB-44DE-A1F5-2E32C7D605BC}" srcOrd="0" destOrd="0" presId="urn:microsoft.com/office/officeart/2016/7/layout/RepeatingBendingProcessNew"/>
    <dgm:cxn modelId="{43FEA1B5-C546-464B-9E28-BA2112ED0355}" type="presOf" srcId="{6DEF00DE-0187-44A2-9463-19CF9BC2D0F4}" destId="{7A2CAC89-8F59-4516-B8DB-8A1FC19E73A6}" srcOrd="1" destOrd="0" presId="urn:microsoft.com/office/officeart/2016/7/layout/RepeatingBendingProcessNew"/>
    <dgm:cxn modelId="{63F7D6CB-126F-474C-B694-026E5892F3AC}" srcId="{4CCC8B6C-E7A1-49F0-8A13-51F5F3FBF558}" destId="{A928DA0C-819A-49C0-8FA6-2E2DC8EE5F3E}" srcOrd="3" destOrd="0" parTransId="{DD3C3957-7528-4FDF-9537-E7B32F1FD932}" sibTransId="{6DEF00DE-0187-44A2-9463-19CF9BC2D0F4}"/>
    <dgm:cxn modelId="{A64CAAD1-CF49-4094-98B4-384218BCA968}" type="presOf" srcId="{94123B61-4DE3-4A37-BDD4-29D41BC59956}" destId="{365A6323-99CE-45DF-993B-12CBF4ED7C04}" srcOrd="1" destOrd="0" presId="urn:microsoft.com/office/officeart/2016/7/layout/RepeatingBendingProcessNew"/>
    <dgm:cxn modelId="{BBCB3ED8-5670-446F-9946-35B5FD36E9ED}" type="presOf" srcId="{8546AAAE-0445-4207-933A-452121CCBDFB}" destId="{246509CD-88AE-4C32-B597-CB575C1A7EA8}" srcOrd="0" destOrd="0" presId="urn:microsoft.com/office/officeart/2016/7/layout/RepeatingBendingProcessNew"/>
    <dgm:cxn modelId="{15747EE6-1BAF-4596-9651-CDD5EB9DA90E}" type="presOf" srcId="{4B9473FC-D5EF-457A-866C-110006050982}" destId="{7E78F5C6-77C3-4E57-8CF2-5F013CF70C0F}" srcOrd="1" destOrd="0" presId="urn:microsoft.com/office/officeart/2016/7/layout/RepeatingBendingProcessNew"/>
    <dgm:cxn modelId="{AE6A56E7-335C-4227-88A4-4DC198E604D1}" type="presOf" srcId="{BA75D638-2095-4E7C-AE7E-7C9E0C88A482}" destId="{66A3F29F-28DB-41A7-A7B3-2A966FFF8BF6}" srcOrd="0" destOrd="0" presId="urn:microsoft.com/office/officeart/2016/7/layout/RepeatingBendingProcessNew"/>
    <dgm:cxn modelId="{FD286DFC-F06C-437A-9D4E-F67C593608B1}" type="presOf" srcId="{8534E669-0EDA-4968-8090-BB4BAA276696}" destId="{A8759634-1E6F-404D-A7B0-ABE6D517CCFB}" srcOrd="0" destOrd="0" presId="urn:microsoft.com/office/officeart/2016/7/layout/RepeatingBendingProcessNew"/>
    <dgm:cxn modelId="{498F6912-83A7-43D4-BF24-1AE53727E02F}" type="presParOf" srcId="{1AACF019-F4C4-46E3-9335-D8D16EF31EBF}" destId="{A8759634-1E6F-404D-A7B0-ABE6D517CCFB}" srcOrd="0" destOrd="0" presId="urn:microsoft.com/office/officeart/2016/7/layout/RepeatingBendingProcessNew"/>
    <dgm:cxn modelId="{D6C45155-B593-401A-8B8C-FC27FDE286EA}" type="presParOf" srcId="{1AACF019-F4C4-46E3-9335-D8D16EF31EBF}" destId="{4A3B8B64-0E82-416E-A837-2E71142ED660}" srcOrd="1" destOrd="0" presId="urn:microsoft.com/office/officeart/2016/7/layout/RepeatingBendingProcessNew"/>
    <dgm:cxn modelId="{9C5599A8-BB81-474F-A07A-1385ACD6E221}" type="presParOf" srcId="{4A3B8B64-0E82-416E-A837-2E71142ED660}" destId="{5C116740-FB39-4D4B-A3D8-7198C7D9733D}" srcOrd="0" destOrd="0" presId="urn:microsoft.com/office/officeart/2016/7/layout/RepeatingBendingProcessNew"/>
    <dgm:cxn modelId="{AF02FECF-8860-4226-8AF7-ECDC86E9D248}" type="presParOf" srcId="{1AACF019-F4C4-46E3-9335-D8D16EF31EBF}" destId="{66A3F29F-28DB-41A7-A7B3-2A966FFF8BF6}" srcOrd="2" destOrd="0" presId="urn:microsoft.com/office/officeart/2016/7/layout/RepeatingBendingProcessNew"/>
    <dgm:cxn modelId="{B18BDA42-32C0-4CE6-9224-13EC1F420ACC}" type="presParOf" srcId="{1AACF019-F4C4-46E3-9335-D8D16EF31EBF}" destId="{0A22E468-97BB-44DE-A1F5-2E32C7D605BC}" srcOrd="3" destOrd="0" presId="urn:microsoft.com/office/officeart/2016/7/layout/RepeatingBendingProcessNew"/>
    <dgm:cxn modelId="{C15DC70C-AB75-4E67-B01A-CE597AB8DAAB}" type="presParOf" srcId="{0A22E468-97BB-44DE-A1F5-2E32C7D605BC}" destId="{1DB7834D-0F81-48D9-8D0E-464FE51F519E}" srcOrd="0" destOrd="0" presId="urn:microsoft.com/office/officeart/2016/7/layout/RepeatingBendingProcessNew"/>
    <dgm:cxn modelId="{396CB890-070B-4514-AA87-3BC67F4477E6}" type="presParOf" srcId="{1AACF019-F4C4-46E3-9335-D8D16EF31EBF}" destId="{246509CD-88AE-4C32-B597-CB575C1A7EA8}" srcOrd="4" destOrd="0" presId="urn:microsoft.com/office/officeart/2016/7/layout/RepeatingBendingProcessNew"/>
    <dgm:cxn modelId="{975C2298-0E66-46A3-99E9-1983F4F705C9}" type="presParOf" srcId="{1AACF019-F4C4-46E3-9335-D8D16EF31EBF}" destId="{9AEF859C-5F71-42BD-8149-258C7BEE6CF9}" srcOrd="5" destOrd="0" presId="urn:microsoft.com/office/officeart/2016/7/layout/RepeatingBendingProcessNew"/>
    <dgm:cxn modelId="{1D3FE6F7-FB20-48B7-AB88-C3C3DFAC6070}" type="presParOf" srcId="{9AEF859C-5F71-42BD-8149-258C7BEE6CF9}" destId="{7E78F5C6-77C3-4E57-8CF2-5F013CF70C0F}" srcOrd="0" destOrd="0" presId="urn:microsoft.com/office/officeart/2016/7/layout/RepeatingBendingProcessNew"/>
    <dgm:cxn modelId="{3DFF94F5-AEF1-49A8-8FA1-0C17DE364474}" type="presParOf" srcId="{1AACF019-F4C4-46E3-9335-D8D16EF31EBF}" destId="{AB2535DC-2DF4-4F67-80A2-6B04F685D403}" srcOrd="6" destOrd="0" presId="urn:microsoft.com/office/officeart/2016/7/layout/RepeatingBendingProcessNew"/>
    <dgm:cxn modelId="{300F6A71-66BD-4FCC-978F-BD63EE82905D}" type="presParOf" srcId="{1AACF019-F4C4-46E3-9335-D8D16EF31EBF}" destId="{7A730F39-BB29-47BB-8145-39B032496485}" srcOrd="7" destOrd="0" presId="urn:microsoft.com/office/officeart/2016/7/layout/RepeatingBendingProcessNew"/>
    <dgm:cxn modelId="{0147745C-FF0E-4FDF-89B6-6DC1C2F2AD75}" type="presParOf" srcId="{7A730F39-BB29-47BB-8145-39B032496485}" destId="{7A2CAC89-8F59-4516-B8DB-8A1FC19E73A6}" srcOrd="0" destOrd="0" presId="urn:microsoft.com/office/officeart/2016/7/layout/RepeatingBendingProcessNew"/>
    <dgm:cxn modelId="{278062D3-3383-420B-A081-5929DF2261DD}" type="presParOf" srcId="{1AACF019-F4C4-46E3-9335-D8D16EF31EBF}" destId="{69425DE1-65DD-495F-BC7A-8E99862E8FB8}" srcOrd="8" destOrd="0" presId="urn:microsoft.com/office/officeart/2016/7/layout/RepeatingBendingProcessNew"/>
    <dgm:cxn modelId="{56BE8954-B94C-4BE8-9EFA-27988ABA5610}" type="presParOf" srcId="{1AACF019-F4C4-46E3-9335-D8D16EF31EBF}" destId="{36C60E92-F686-47C8-A147-3185231092CA}" srcOrd="9" destOrd="0" presId="urn:microsoft.com/office/officeart/2016/7/layout/RepeatingBendingProcessNew"/>
    <dgm:cxn modelId="{C13C245E-7FCF-4DA7-954D-582F66ED042B}" type="presParOf" srcId="{36C60E92-F686-47C8-A147-3185231092CA}" destId="{365A6323-99CE-45DF-993B-12CBF4ED7C04}" srcOrd="0" destOrd="0" presId="urn:microsoft.com/office/officeart/2016/7/layout/RepeatingBendingProcessNew"/>
    <dgm:cxn modelId="{437AACAE-9F9C-49C8-8986-F2066A396F0C}" type="presParOf" srcId="{1AACF019-F4C4-46E3-9335-D8D16EF31EBF}" destId="{AB1DB869-8517-40E1-A81C-98CEAC5C3AD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D8362-DD86-4D16-9150-C675887C0C0F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9E0CF5-DA73-4C55-B4F6-038D7F19D116}">
      <dgm:prSet/>
      <dgm:spPr/>
      <dgm:t>
        <a:bodyPr/>
        <a:lstStyle/>
        <a:p>
          <a:r>
            <a:rPr lang="en-US"/>
            <a:t>Each lesson come with story cards</a:t>
          </a:r>
        </a:p>
      </dgm:t>
    </dgm:pt>
    <dgm:pt modelId="{BC031FCF-7912-4AD0-96B9-556A42809125}" type="parTrans" cxnId="{B4F16DB5-3DC2-4EBD-9E6B-D16AF4C4AC11}">
      <dgm:prSet/>
      <dgm:spPr/>
      <dgm:t>
        <a:bodyPr/>
        <a:lstStyle/>
        <a:p>
          <a:endParaRPr lang="en-US"/>
        </a:p>
      </dgm:t>
    </dgm:pt>
    <dgm:pt modelId="{994934FA-7D89-4915-9FA4-B57B06998F3A}" type="sibTrans" cxnId="{B4F16DB5-3DC2-4EBD-9E6B-D16AF4C4AC11}">
      <dgm:prSet/>
      <dgm:spPr/>
      <dgm:t>
        <a:bodyPr/>
        <a:lstStyle/>
        <a:p>
          <a:endParaRPr lang="en-US"/>
        </a:p>
      </dgm:t>
    </dgm:pt>
    <dgm:pt modelId="{FC30166E-AEE2-474B-9F5C-24B54C3D24A9}">
      <dgm:prSet/>
      <dgm:spPr/>
      <dgm:t>
        <a:bodyPr/>
        <a:lstStyle/>
        <a:p>
          <a:r>
            <a:rPr lang="en-US"/>
            <a:t>Puppets</a:t>
          </a:r>
        </a:p>
      </dgm:t>
    </dgm:pt>
    <dgm:pt modelId="{3E632A38-39CB-45BB-836F-943BE3FD0A62}" type="parTrans" cxnId="{749C7AD9-98C3-4F2D-85B1-3B6CFD04A6E2}">
      <dgm:prSet/>
      <dgm:spPr/>
      <dgm:t>
        <a:bodyPr/>
        <a:lstStyle/>
        <a:p>
          <a:endParaRPr lang="en-US"/>
        </a:p>
      </dgm:t>
    </dgm:pt>
    <dgm:pt modelId="{784ECB13-616E-49BA-9388-19D5A9D5CA25}" type="sibTrans" cxnId="{749C7AD9-98C3-4F2D-85B1-3B6CFD04A6E2}">
      <dgm:prSet/>
      <dgm:spPr/>
      <dgm:t>
        <a:bodyPr/>
        <a:lstStyle/>
        <a:p>
          <a:endParaRPr lang="en-US"/>
        </a:p>
      </dgm:t>
    </dgm:pt>
    <dgm:pt modelId="{85C22F64-7432-427D-9C9D-5D2C2848B3FC}">
      <dgm:prSet/>
      <dgm:spPr/>
      <dgm:t>
        <a:bodyPr/>
        <a:lstStyle/>
        <a:p>
          <a:r>
            <a:rPr lang="en-US"/>
            <a:t>Take home sheets &amp; activity </a:t>
          </a:r>
        </a:p>
      </dgm:t>
    </dgm:pt>
    <dgm:pt modelId="{FE0255A6-358E-44C3-BE81-4D4436C165B4}" type="parTrans" cxnId="{C2FB05D0-A7DE-495F-BE3A-1CC5DE96939E}">
      <dgm:prSet/>
      <dgm:spPr/>
      <dgm:t>
        <a:bodyPr/>
        <a:lstStyle/>
        <a:p>
          <a:endParaRPr lang="en-US"/>
        </a:p>
      </dgm:t>
    </dgm:pt>
    <dgm:pt modelId="{3CBF0125-8683-40F5-B29B-8E9EAA76772D}" type="sibTrans" cxnId="{C2FB05D0-A7DE-495F-BE3A-1CC5DE96939E}">
      <dgm:prSet/>
      <dgm:spPr/>
      <dgm:t>
        <a:bodyPr/>
        <a:lstStyle/>
        <a:p>
          <a:endParaRPr lang="en-US"/>
        </a:p>
      </dgm:t>
    </dgm:pt>
    <dgm:pt modelId="{DFD89EAD-E16C-4F29-9AF0-6AEE20CA99D8}">
      <dgm:prSet/>
      <dgm:spPr/>
      <dgm:t>
        <a:bodyPr/>
        <a:lstStyle/>
        <a:p>
          <a:r>
            <a:rPr lang="en-US"/>
            <a:t>Parent Meetings </a:t>
          </a:r>
        </a:p>
      </dgm:t>
    </dgm:pt>
    <dgm:pt modelId="{8BF5729E-B051-4652-B896-3925F6338439}" type="parTrans" cxnId="{EE3CFD5B-E6A2-444B-BA81-973BDDBAAD24}">
      <dgm:prSet/>
      <dgm:spPr/>
      <dgm:t>
        <a:bodyPr/>
        <a:lstStyle/>
        <a:p>
          <a:endParaRPr lang="en-US"/>
        </a:p>
      </dgm:t>
    </dgm:pt>
    <dgm:pt modelId="{8419E42E-22B7-4CBF-A051-D28B18E94520}" type="sibTrans" cxnId="{EE3CFD5B-E6A2-444B-BA81-973BDDBAAD24}">
      <dgm:prSet/>
      <dgm:spPr/>
      <dgm:t>
        <a:bodyPr/>
        <a:lstStyle/>
        <a:p>
          <a:endParaRPr lang="en-US"/>
        </a:p>
      </dgm:t>
    </dgm:pt>
    <dgm:pt modelId="{6575E0D5-61F7-4FD2-9070-379830087952}" type="pres">
      <dgm:prSet presAssocID="{346D8362-DD86-4D16-9150-C675887C0C0F}" presName="Name0" presStyleCnt="0">
        <dgm:presLayoutVars>
          <dgm:dir/>
          <dgm:animLvl val="lvl"/>
          <dgm:resizeHandles val="exact"/>
        </dgm:presLayoutVars>
      </dgm:prSet>
      <dgm:spPr/>
    </dgm:pt>
    <dgm:pt modelId="{11948F7B-64A0-4E51-90DE-E531F68DB41F}" type="pres">
      <dgm:prSet presAssocID="{C99E0CF5-DA73-4C55-B4F6-038D7F19D116}" presName="linNode" presStyleCnt="0"/>
      <dgm:spPr/>
    </dgm:pt>
    <dgm:pt modelId="{F7A2334F-AD66-4A61-9C96-FDE191F79DBE}" type="pres">
      <dgm:prSet presAssocID="{C99E0CF5-DA73-4C55-B4F6-038D7F19D11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9CCA90A-E95A-4E05-BFBE-D46CBE510FBD}" type="pres">
      <dgm:prSet presAssocID="{994934FA-7D89-4915-9FA4-B57B06998F3A}" presName="sp" presStyleCnt="0"/>
      <dgm:spPr/>
    </dgm:pt>
    <dgm:pt modelId="{1F165F48-C0EA-4530-A826-E5A04B032DAA}" type="pres">
      <dgm:prSet presAssocID="{FC30166E-AEE2-474B-9F5C-24B54C3D24A9}" presName="linNode" presStyleCnt="0"/>
      <dgm:spPr/>
    </dgm:pt>
    <dgm:pt modelId="{85101AB1-C6C3-4358-80B4-88C2D417B438}" type="pres">
      <dgm:prSet presAssocID="{FC30166E-AEE2-474B-9F5C-24B54C3D24A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9961451-FF6A-4C2C-A35E-95D0F2222FE4}" type="pres">
      <dgm:prSet presAssocID="{784ECB13-616E-49BA-9388-19D5A9D5CA25}" presName="sp" presStyleCnt="0"/>
      <dgm:spPr/>
    </dgm:pt>
    <dgm:pt modelId="{C2218D3B-25EA-403F-9B43-D0591F472553}" type="pres">
      <dgm:prSet presAssocID="{85C22F64-7432-427D-9C9D-5D2C2848B3FC}" presName="linNode" presStyleCnt="0"/>
      <dgm:spPr/>
    </dgm:pt>
    <dgm:pt modelId="{C1F53009-AE25-469B-8BBD-182EE0F75FE3}" type="pres">
      <dgm:prSet presAssocID="{85C22F64-7432-427D-9C9D-5D2C2848B3F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141DFD9-AAAB-4443-AA15-242C3D61BB72}" type="pres">
      <dgm:prSet presAssocID="{3CBF0125-8683-40F5-B29B-8E9EAA76772D}" presName="sp" presStyleCnt="0"/>
      <dgm:spPr/>
    </dgm:pt>
    <dgm:pt modelId="{BF675B4D-D3C0-4027-8047-441081D04840}" type="pres">
      <dgm:prSet presAssocID="{DFD89EAD-E16C-4F29-9AF0-6AEE20CA99D8}" presName="linNode" presStyleCnt="0"/>
      <dgm:spPr/>
    </dgm:pt>
    <dgm:pt modelId="{90A84E6E-119B-4567-96AB-2B0D28C729E5}" type="pres">
      <dgm:prSet presAssocID="{DFD89EAD-E16C-4F29-9AF0-6AEE20CA99D8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E3CFD5B-E6A2-444B-BA81-973BDDBAAD24}" srcId="{346D8362-DD86-4D16-9150-C675887C0C0F}" destId="{DFD89EAD-E16C-4F29-9AF0-6AEE20CA99D8}" srcOrd="3" destOrd="0" parTransId="{8BF5729E-B051-4652-B896-3925F6338439}" sibTransId="{8419E42E-22B7-4CBF-A051-D28B18E94520}"/>
    <dgm:cxn modelId="{D90735A2-F46F-4587-98CE-51F2784E57B0}" type="presOf" srcId="{C99E0CF5-DA73-4C55-B4F6-038D7F19D116}" destId="{F7A2334F-AD66-4A61-9C96-FDE191F79DBE}" srcOrd="0" destOrd="0" presId="urn:microsoft.com/office/officeart/2005/8/layout/vList5"/>
    <dgm:cxn modelId="{B4F16DB5-3DC2-4EBD-9E6B-D16AF4C4AC11}" srcId="{346D8362-DD86-4D16-9150-C675887C0C0F}" destId="{C99E0CF5-DA73-4C55-B4F6-038D7F19D116}" srcOrd="0" destOrd="0" parTransId="{BC031FCF-7912-4AD0-96B9-556A42809125}" sibTransId="{994934FA-7D89-4915-9FA4-B57B06998F3A}"/>
    <dgm:cxn modelId="{304C0DC6-2B0B-40F1-8F02-E083AF005126}" type="presOf" srcId="{FC30166E-AEE2-474B-9F5C-24B54C3D24A9}" destId="{85101AB1-C6C3-4358-80B4-88C2D417B438}" srcOrd="0" destOrd="0" presId="urn:microsoft.com/office/officeart/2005/8/layout/vList5"/>
    <dgm:cxn modelId="{C2FB05D0-A7DE-495F-BE3A-1CC5DE96939E}" srcId="{346D8362-DD86-4D16-9150-C675887C0C0F}" destId="{85C22F64-7432-427D-9C9D-5D2C2848B3FC}" srcOrd="2" destOrd="0" parTransId="{FE0255A6-358E-44C3-BE81-4D4436C165B4}" sibTransId="{3CBF0125-8683-40F5-B29B-8E9EAA76772D}"/>
    <dgm:cxn modelId="{749C7AD9-98C3-4F2D-85B1-3B6CFD04A6E2}" srcId="{346D8362-DD86-4D16-9150-C675887C0C0F}" destId="{FC30166E-AEE2-474B-9F5C-24B54C3D24A9}" srcOrd="1" destOrd="0" parTransId="{3E632A38-39CB-45BB-836F-943BE3FD0A62}" sibTransId="{784ECB13-616E-49BA-9388-19D5A9D5CA25}"/>
    <dgm:cxn modelId="{E5EB76DE-75DD-49CC-8A69-5EB8BDC9CDC9}" type="presOf" srcId="{85C22F64-7432-427D-9C9D-5D2C2848B3FC}" destId="{C1F53009-AE25-469B-8BBD-182EE0F75FE3}" srcOrd="0" destOrd="0" presId="urn:microsoft.com/office/officeart/2005/8/layout/vList5"/>
    <dgm:cxn modelId="{911C72F1-85E1-4695-9292-9631DBF1AC22}" type="presOf" srcId="{346D8362-DD86-4D16-9150-C675887C0C0F}" destId="{6575E0D5-61F7-4FD2-9070-379830087952}" srcOrd="0" destOrd="0" presId="urn:microsoft.com/office/officeart/2005/8/layout/vList5"/>
    <dgm:cxn modelId="{002551FA-20C7-43F1-B601-8A9070E03C95}" type="presOf" srcId="{DFD89EAD-E16C-4F29-9AF0-6AEE20CA99D8}" destId="{90A84E6E-119B-4567-96AB-2B0D28C729E5}" srcOrd="0" destOrd="0" presId="urn:microsoft.com/office/officeart/2005/8/layout/vList5"/>
    <dgm:cxn modelId="{A0D6C713-8ED7-4DC7-B418-C618CC016BDF}" type="presParOf" srcId="{6575E0D5-61F7-4FD2-9070-379830087952}" destId="{11948F7B-64A0-4E51-90DE-E531F68DB41F}" srcOrd="0" destOrd="0" presId="urn:microsoft.com/office/officeart/2005/8/layout/vList5"/>
    <dgm:cxn modelId="{6DD25BFF-BAE4-41C1-BE5C-B356830427BD}" type="presParOf" srcId="{11948F7B-64A0-4E51-90DE-E531F68DB41F}" destId="{F7A2334F-AD66-4A61-9C96-FDE191F79DBE}" srcOrd="0" destOrd="0" presId="urn:microsoft.com/office/officeart/2005/8/layout/vList5"/>
    <dgm:cxn modelId="{05728C35-E8E4-45DC-8571-770710839CE5}" type="presParOf" srcId="{6575E0D5-61F7-4FD2-9070-379830087952}" destId="{89CCA90A-E95A-4E05-BFBE-D46CBE510FBD}" srcOrd="1" destOrd="0" presId="urn:microsoft.com/office/officeart/2005/8/layout/vList5"/>
    <dgm:cxn modelId="{00240E9A-0B4E-4ACC-A88E-E752AC777DDC}" type="presParOf" srcId="{6575E0D5-61F7-4FD2-9070-379830087952}" destId="{1F165F48-C0EA-4530-A826-E5A04B032DAA}" srcOrd="2" destOrd="0" presId="urn:microsoft.com/office/officeart/2005/8/layout/vList5"/>
    <dgm:cxn modelId="{C57E8383-52E8-49CA-8654-3E90B5D02BF7}" type="presParOf" srcId="{1F165F48-C0EA-4530-A826-E5A04B032DAA}" destId="{85101AB1-C6C3-4358-80B4-88C2D417B438}" srcOrd="0" destOrd="0" presId="urn:microsoft.com/office/officeart/2005/8/layout/vList5"/>
    <dgm:cxn modelId="{439E40F8-77E6-4A89-9689-74DEC0A39A19}" type="presParOf" srcId="{6575E0D5-61F7-4FD2-9070-379830087952}" destId="{B9961451-FF6A-4C2C-A35E-95D0F2222FE4}" srcOrd="3" destOrd="0" presId="urn:microsoft.com/office/officeart/2005/8/layout/vList5"/>
    <dgm:cxn modelId="{1B4E8AB0-BCC8-4F58-8C1B-EAAAB526AEBB}" type="presParOf" srcId="{6575E0D5-61F7-4FD2-9070-379830087952}" destId="{C2218D3B-25EA-403F-9B43-D0591F472553}" srcOrd="4" destOrd="0" presId="urn:microsoft.com/office/officeart/2005/8/layout/vList5"/>
    <dgm:cxn modelId="{409759BC-A05D-43FE-9B2A-9861210D5C08}" type="presParOf" srcId="{C2218D3B-25EA-403F-9B43-D0591F472553}" destId="{C1F53009-AE25-469B-8BBD-182EE0F75FE3}" srcOrd="0" destOrd="0" presId="urn:microsoft.com/office/officeart/2005/8/layout/vList5"/>
    <dgm:cxn modelId="{1BF94170-0373-4774-8CDB-1DC72FCE25AA}" type="presParOf" srcId="{6575E0D5-61F7-4FD2-9070-379830087952}" destId="{0141DFD9-AAAB-4443-AA15-242C3D61BB72}" srcOrd="5" destOrd="0" presId="urn:microsoft.com/office/officeart/2005/8/layout/vList5"/>
    <dgm:cxn modelId="{215F38BD-7365-45E6-81FE-E5CBADAD49B1}" type="presParOf" srcId="{6575E0D5-61F7-4FD2-9070-379830087952}" destId="{BF675B4D-D3C0-4027-8047-441081D04840}" srcOrd="6" destOrd="0" presId="urn:microsoft.com/office/officeart/2005/8/layout/vList5"/>
    <dgm:cxn modelId="{040986C6-EE8A-4585-95CC-C54E82335AB6}" type="presParOf" srcId="{BF675B4D-D3C0-4027-8047-441081D04840}" destId="{90A84E6E-119B-4567-96AB-2B0D28C729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B8B64-0E82-416E-A837-2E71142ED660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A8759634-1E6F-404D-A7B0-ABE6D517CCFB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Character Critters program was developed for use by teachers, Extension staff or trained Extension Volunteers </a:t>
          </a:r>
        </a:p>
      </dsp:txBody>
      <dsp:txXfrm>
        <a:off x="8061" y="5979"/>
        <a:ext cx="3034531" cy="1820718"/>
      </dsp:txXfrm>
    </dsp:sp>
    <dsp:sp modelId="{0A22E468-97BB-44DE-A1F5-2E32C7D605BC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66A3F29F-28DB-41A7-A7B3-2A966FFF8BF6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Audience is Preschool classrooms</a:t>
          </a:r>
        </a:p>
      </dsp:txBody>
      <dsp:txXfrm>
        <a:off x="3740534" y="5979"/>
        <a:ext cx="3034531" cy="1820718"/>
      </dsp:txXfrm>
    </dsp:sp>
    <dsp:sp modelId="{9AEF859C-5F71-42BD-8149-258C7BEE6CF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46509CD-88AE-4C32-B597-CB575C1A7EA8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Parents of Preschool age children</a:t>
          </a:r>
        </a:p>
      </dsp:txBody>
      <dsp:txXfrm>
        <a:off x="7473007" y="5979"/>
        <a:ext cx="3034531" cy="1820718"/>
      </dsp:txXfrm>
    </dsp:sp>
    <dsp:sp modelId="{7A730F39-BB29-47BB-8145-39B032496485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AB2535DC-2DF4-4F67-80A2-6B04F685D40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Designed to increase young children’s understanding of Character issues</a:t>
          </a:r>
        </a:p>
      </dsp:txBody>
      <dsp:txXfrm>
        <a:off x="8061" y="2524640"/>
        <a:ext cx="3034531" cy="1820718"/>
      </dsp:txXfrm>
    </dsp:sp>
    <dsp:sp modelId="{36C60E92-F686-47C8-A147-3185231092CA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69425DE1-65DD-495F-BC7A-8E99862E8FB8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 Parents’ understanding of character issues</a:t>
          </a:r>
        </a:p>
      </dsp:txBody>
      <dsp:txXfrm>
        <a:off x="3740534" y="2524640"/>
        <a:ext cx="3034531" cy="1820718"/>
      </dsp:txXfrm>
    </dsp:sp>
    <dsp:sp modelId="{AB1DB869-8517-40E1-A81C-98CEAC5C3AD7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 Parents’ involvement in developing their children’s character. </a:t>
          </a:r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2334F-AD66-4A61-9C96-FDE191F79DBE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Each lesson come with story cards</a:t>
          </a:r>
        </a:p>
      </dsp:txBody>
      <dsp:txXfrm>
        <a:off x="3416125" y="53310"/>
        <a:ext cx="3683350" cy="945199"/>
      </dsp:txXfrm>
    </dsp:sp>
    <dsp:sp modelId="{85101AB1-C6C3-4358-80B4-88C2D417B438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Puppets</a:t>
          </a:r>
        </a:p>
      </dsp:txBody>
      <dsp:txXfrm>
        <a:off x="3416125" y="1153149"/>
        <a:ext cx="3683350" cy="945199"/>
      </dsp:txXfrm>
    </dsp:sp>
    <dsp:sp modelId="{C1F53009-AE25-469B-8BBD-182EE0F75FE3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Take home sheets &amp; activity </a:t>
          </a:r>
        </a:p>
      </dsp:txBody>
      <dsp:txXfrm>
        <a:off x="3416125" y="2252988"/>
        <a:ext cx="3683350" cy="945199"/>
      </dsp:txXfrm>
    </dsp:sp>
    <dsp:sp modelId="{90A84E6E-119B-4567-96AB-2B0D28C729E5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Parent Meetings </a:t>
          </a:r>
        </a:p>
      </dsp:txBody>
      <dsp:txXfrm>
        <a:off x="3416125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F4CE-471D-4924-9F52-7B24C778E47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EC1B-650D-4C69-B225-1C1CAD13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C707-EA41-4FAD-90D0-87B7239968E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39AFA-E461-4309-84BC-A93A6927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39AFA-E461-4309-84BC-A93A6927E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39AFA-E461-4309-84BC-A93A6927E2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member read the story. Group respond to questions. </a:t>
            </a:r>
          </a:p>
          <a:p>
            <a:r>
              <a:rPr lang="en-US" dirty="0"/>
              <a:t>Brainstorm activities you might could do to show being responsible.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39AFA-E461-4309-84BC-A93A6927E2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94B0-DB87-5A47-AE2A-0E1D86F6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B195-33B6-C54F-918A-7B248F9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8E47-E1D2-464F-84C8-7CF125C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9E2-8162-854A-9785-5C0F8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9A83B-A163-C845-9E2F-242B3E7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1843-8078-8E4F-8AC3-9CABB3CE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68B9-963D-5547-88F3-E66B21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0DBA-6DFD-EC49-89EB-D72108C3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7D84-2420-C449-A619-DE23F7AE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9566-ACC1-2E48-8FA3-7D191784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448E-F29F-884C-AD6B-D96AC7BC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AC67-CC10-C84A-A4CE-4B65A7F9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15D-9921-8940-8B6B-19FEC38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611-392F-DE4F-869D-D71D33C9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8EED-AC6C-364B-9B86-E7777D6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717A-C572-9F4A-8C49-35876F4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9E1-DD71-9048-A713-8333C81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5EEA-A592-FA4D-B776-28DE6814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A7AD-6FAE-E047-B091-0E5E743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0334-B68E-0644-8F59-DB61E64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8FA-CF49-3F41-A16F-3BCB184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15DF-683F-CA4F-B72E-077596B1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B0DF0-3BB7-4A45-AAED-0ED87981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2B11-07E0-AA49-8CAB-02F7E3B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39DF7-CBF9-E74C-B379-C9291CD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A2C5-C891-D84D-9269-2CE5A7D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0516-810D-3146-A79C-F110832A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F2ED-DA19-0147-86CB-F005966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081-56DC-E84A-92B5-98898A06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D4B9-57CA-A545-B68A-D59E6108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9C2E1-3752-6148-A1AE-8BD5EED3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C856-1C30-9A45-A8B9-2CBD496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0AE-49BE-2041-8FD8-B825604C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92C59-772A-6242-81EB-4F2695D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5D2-BF11-1047-9083-119184B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0279-DC95-1944-A206-6B077F0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81DB-E2D7-EA48-82BE-628C37BE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7645-C9C2-1E48-A9C3-BFF2634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9D316-3D33-5145-854C-38AAD7F3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E516-C2C9-9148-83F9-7F7F644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027-4659-ED4A-AEC6-1B447F65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B70-3B6B-7C46-932B-D8202847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202-47F6-374E-B56D-13004790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1383-C902-B745-815D-A6E6B8C6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57A3-65A5-ED42-98E3-7340343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EA6D-495E-754E-9B75-49BF9C7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FE09-6AC0-B648-BB6F-7210AA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CC57-A14E-2145-A748-1258E0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45EF-9D37-2641-927E-67A6D4CF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982-4DDE-BC40-9231-AEAFF2CC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D25F-1CC5-814E-A0F3-7D4E5816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E17A-3562-B641-B9A8-6360810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FDCFE-5830-8541-81C5-9937B20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7420-8314-BA4E-BA14-76D22FE5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9A44-6E65-7546-A1B9-B0208956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D054-124A-2040-A81D-AB921CEAC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328C7BD-97E0-8746-BE4A-081D2E0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agcenter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81A51A-3168-024C-AD87-56547AE479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 Critters </a:t>
            </a:r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1FAA6-B02C-0841-8093-DB5B5E2D753C}"/>
              </a:ext>
            </a:extLst>
          </p:cNvPr>
          <p:cNvSpPr txBox="1"/>
          <p:nvPr/>
        </p:nvSpPr>
        <p:spPr>
          <a:xfrm>
            <a:off x="247650" y="2872899"/>
            <a:ext cx="463601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State OHCE Leaders Lesson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Presented by: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Janna Kelley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Extension Educator, FCS/4-H &amp; CED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Pontotoc County</a:t>
            </a:r>
          </a:p>
        </p:txBody>
      </p:sp>
      <p:pic>
        <p:nvPicPr>
          <p:cNvPr id="2050" name="Picture 2" descr="Character Critters">
            <a:extLst>
              <a:ext uri="{FF2B5EF4-FFF2-40B4-BE49-F238E27FC236}">
                <a16:creationId xmlns:a16="http://schemas.microsoft.com/office/drawing/2014/main" id="{C05B0C72-A412-099B-027A-0182F3C54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r="868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ocshapegroup1" descr="Rusty the respectful raccoon">
            <a:extLst>
              <a:ext uri="{FF2B5EF4-FFF2-40B4-BE49-F238E27FC236}">
                <a16:creationId xmlns:a16="http://schemas.microsoft.com/office/drawing/2014/main" id="{A0281876-D899-EEE9-99B1-1F15858AD070}"/>
              </a:ext>
            </a:extLst>
          </p:cNvPr>
          <p:cNvGrpSpPr>
            <a:grpSpLocks/>
          </p:cNvGrpSpPr>
          <p:nvPr/>
        </p:nvGrpSpPr>
        <p:grpSpPr bwMode="auto">
          <a:xfrm>
            <a:off x="6952534" y="2047506"/>
            <a:ext cx="2836453" cy="3252463"/>
            <a:chOff x="0" y="0"/>
            <a:chExt cx="1889" cy="2261"/>
          </a:xfrm>
        </p:grpSpPr>
        <p:pic>
          <p:nvPicPr>
            <p:cNvPr id="6152" name="docshape2">
              <a:extLst>
                <a:ext uri="{FF2B5EF4-FFF2-40B4-BE49-F238E27FC236}">
                  <a16:creationId xmlns:a16="http://schemas.microsoft.com/office/drawing/2014/main" id="{817C980C-EC14-D857-A1F5-0B144BA13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0"/>
              <a:ext cx="1143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docshape3">
              <a:extLst>
                <a:ext uri="{FF2B5EF4-FFF2-40B4-BE49-F238E27FC236}">
                  <a16:creationId xmlns:a16="http://schemas.microsoft.com/office/drawing/2014/main" id="{525217C7-0371-5A82-10FA-33735642F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126"/>
              <a:ext cx="1806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4">
              <a:extLst>
                <a:ext uri="{FF2B5EF4-FFF2-40B4-BE49-F238E27FC236}">
                  <a16:creationId xmlns:a16="http://schemas.microsoft.com/office/drawing/2014/main" id="{9E469034-C641-4F4D-A7F8-501D4E84F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600"/>
              <a:ext cx="84" cy="93"/>
            </a:xfrm>
            <a:custGeom>
              <a:avLst/>
              <a:gdLst>
                <a:gd name="T0" fmla="+- 0 119 43"/>
                <a:gd name="T1" fmla="*/ T0 w 84"/>
                <a:gd name="T2" fmla="+- 0 601 601"/>
                <a:gd name="T3" fmla="*/ 601 h 93"/>
                <a:gd name="T4" fmla="+- 0 127 43"/>
                <a:gd name="T5" fmla="*/ T4 w 84"/>
                <a:gd name="T6" fmla="+- 0 601 601"/>
                <a:gd name="T7" fmla="*/ 601 h 93"/>
                <a:gd name="T8" fmla="+- 0 43 43"/>
                <a:gd name="T9" fmla="*/ T8 w 84"/>
                <a:gd name="T10" fmla="+- 0 693 601"/>
                <a:gd name="T11" fmla="*/ 693 h 93"/>
                <a:gd name="T12" fmla="+- 0 60 43"/>
                <a:gd name="T13" fmla="*/ T12 w 84"/>
                <a:gd name="T14" fmla="+- 0 693 601"/>
                <a:gd name="T15" fmla="*/ 693 h 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4" h="93">
                  <a:moveTo>
                    <a:pt x="76" y="0"/>
                  </a:moveTo>
                  <a:lnTo>
                    <a:pt x="84" y="0"/>
                  </a:lnTo>
                  <a:moveTo>
                    <a:pt x="0" y="92"/>
                  </a:moveTo>
                  <a:lnTo>
                    <a:pt x="17" y="92"/>
                  </a:lnTo>
                </a:path>
              </a:pathLst>
            </a:custGeom>
            <a:noFill/>
            <a:ln w="5334">
              <a:solidFill>
                <a:srgbClr val="B4B4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docshape5">
              <a:extLst>
                <a:ext uri="{FF2B5EF4-FFF2-40B4-BE49-F238E27FC236}">
                  <a16:creationId xmlns:a16="http://schemas.microsoft.com/office/drawing/2014/main" id="{3A119937-8855-200B-80FF-05D895913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2"/>
              <a:ext cx="1816" cy="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0C328FA7-1268-0C4A-FDEF-605B92312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1659"/>
              <a:ext cx="8" cy="0"/>
            </a:xfrm>
            <a:prstGeom prst="line">
              <a:avLst/>
            </a:prstGeom>
            <a:noFill/>
            <a:ln w="5334">
              <a:solidFill>
                <a:srgbClr val="BCBC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7" name="docshape6">
              <a:extLst>
                <a:ext uri="{FF2B5EF4-FFF2-40B4-BE49-F238E27FC236}">
                  <a16:creationId xmlns:a16="http://schemas.microsoft.com/office/drawing/2014/main" id="{1A6B5CBE-84DA-E3FC-DD19-243D1C32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63"/>
              <a:ext cx="1888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docshape7">
              <a:extLst>
                <a:ext uri="{FF2B5EF4-FFF2-40B4-BE49-F238E27FC236}">
                  <a16:creationId xmlns:a16="http://schemas.microsoft.com/office/drawing/2014/main" id="{BCAFD921-C7B7-6073-36C4-AE39F25CC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32"/>
              <a:ext cx="1722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826A68-9C3A-55CB-BCA1-87508C795312}"/>
              </a:ext>
            </a:extLst>
          </p:cNvPr>
          <p:cNvSpPr txBox="1"/>
          <p:nvPr/>
        </p:nvSpPr>
        <p:spPr>
          <a:xfrm>
            <a:off x="1080856" y="2442053"/>
            <a:ext cx="43789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215" lvl="0" algn="ctr">
              <a:spcBef>
                <a:spcPts val="5"/>
              </a:spcBef>
              <a:spcAft>
                <a:spcPts val="0"/>
              </a:spcAft>
              <a:buSzPts val="900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Says:</a:t>
            </a:r>
          </a:p>
          <a:p>
            <a:pPr marL="342900" marR="69215" lvl="0" indent="-342900">
              <a:spcBef>
                <a:spcPts val="5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Be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kind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friends and family.</a:t>
            </a:r>
          </a:p>
          <a:p>
            <a:pPr marL="342900" marR="69215" lvl="0" indent="-342900">
              <a:spcBef>
                <a:spcPts val="5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Use</a:t>
            </a:r>
            <a:r>
              <a:rPr lang="en-US" sz="2400" b="1" spc="-3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good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manners.</a:t>
            </a:r>
          </a:p>
          <a:p>
            <a:pPr marL="342900" marR="69215" lvl="0" indent="-342900">
              <a:spcBef>
                <a:spcPts val="5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Not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hit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or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hurt.</a:t>
            </a:r>
            <a:endParaRPr lang="en-US" sz="2400" dirty="0">
              <a:effectLst/>
              <a:latin typeface="Century Schoolbook" panose="020406040505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36270" lvl="0" indent="-342900"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Talk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about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problems.</a:t>
            </a:r>
            <a:endParaRPr lang="en-US" sz="2400" dirty="0">
              <a:effectLst/>
              <a:latin typeface="Century Schoolbook" panose="020406040505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40E87-8E14-1A7A-0359-0EA7CAFE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Rusty the Respectful Racoon</a:t>
            </a:r>
          </a:p>
        </p:txBody>
      </p:sp>
    </p:spTree>
    <p:extLst>
      <p:ext uri="{BB962C8B-B14F-4D97-AF65-F5344CB8AC3E}">
        <p14:creationId xmlns:p14="http://schemas.microsoft.com/office/powerpoint/2010/main" val="323788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ocshapegroup8" descr="Graphic of tommy the trustworthy turtle.">
            <a:extLst>
              <a:ext uri="{FF2B5EF4-FFF2-40B4-BE49-F238E27FC236}">
                <a16:creationId xmlns:a16="http://schemas.microsoft.com/office/drawing/2014/main" id="{E146C3A8-6748-78C1-CEA2-94AE856B8B5D}"/>
              </a:ext>
            </a:extLst>
          </p:cNvPr>
          <p:cNvGrpSpPr>
            <a:grpSpLocks/>
          </p:cNvGrpSpPr>
          <p:nvPr/>
        </p:nvGrpSpPr>
        <p:grpSpPr bwMode="auto">
          <a:xfrm>
            <a:off x="7412854" y="2276966"/>
            <a:ext cx="2752978" cy="3479729"/>
            <a:chOff x="0" y="0"/>
            <a:chExt cx="1790" cy="2567"/>
          </a:xfrm>
        </p:grpSpPr>
        <p:pic>
          <p:nvPicPr>
            <p:cNvPr id="7171" name="docshape9">
              <a:extLst>
                <a:ext uri="{FF2B5EF4-FFF2-40B4-BE49-F238E27FC236}">
                  <a16:creationId xmlns:a16="http://schemas.microsoft.com/office/drawing/2014/main" id="{DF332E9E-4458-931C-B3F0-30D756075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0" cy="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docshape10">
              <a:extLst>
                <a:ext uri="{FF2B5EF4-FFF2-40B4-BE49-F238E27FC236}">
                  <a16:creationId xmlns:a16="http://schemas.microsoft.com/office/drawing/2014/main" id="{A9EE9A97-0F3E-02D1-E030-73D980CE9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2264"/>
              <a:ext cx="1596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00A938-6D97-0F54-E38B-D8FDCE59B401}"/>
              </a:ext>
            </a:extLst>
          </p:cNvPr>
          <p:cNvSpPr txBox="1"/>
          <p:nvPr/>
        </p:nvSpPr>
        <p:spPr>
          <a:xfrm>
            <a:off x="2273782" y="2555029"/>
            <a:ext cx="3888509" cy="308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ts val="163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83235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Says: </a:t>
            </a:r>
          </a:p>
          <a:p>
            <a:pPr marR="0" lvl="0" algn="just">
              <a:lnSpc>
                <a:spcPts val="1630"/>
              </a:lnSpc>
              <a:spcAft>
                <a:spcPts val="0"/>
              </a:spcAft>
              <a:buSzPts val="1200"/>
              <a:tabLst>
                <a:tab pos="483235" algn="l"/>
              </a:tabLst>
            </a:pPr>
            <a:endParaRPr lang="en-US" sz="2400" b="1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0" lvl="0" indent="-342900" algn="just">
              <a:lnSpc>
                <a:spcPts val="1630"/>
              </a:lnSpc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83235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Tell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the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truth.</a:t>
            </a:r>
          </a:p>
          <a:p>
            <a:pPr marR="0" lvl="0" algn="just">
              <a:lnSpc>
                <a:spcPts val="1630"/>
              </a:lnSpc>
              <a:spcAft>
                <a:spcPts val="0"/>
              </a:spcAft>
              <a:buSzPts val="1200"/>
              <a:tabLst>
                <a:tab pos="483235" algn="l"/>
              </a:tabLst>
            </a:pPr>
            <a:endParaRPr lang="en-US" sz="2400" b="1" spc="-1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0" lvl="0" indent="-342900" algn="just">
              <a:lnSpc>
                <a:spcPts val="1630"/>
              </a:lnSpc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83235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Follow</a:t>
            </a:r>
            <a:r>
              <a:rPr lang="en-US" sz="2400" b="1" spc="-1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the</a:t>
            </a:r>
            <a:r>
              <a:rPr lang="en-US" sz="2400" b="1" spc="-1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rules.</a:t>
            </a:r>
          </a:p>
          <a:p>
            <a:pPr marR="0" lvl="0" algn="just">
              <a:lnSpc>
                <a:spcPts val="1630"/>
              </a:lnSpc>
              <a:spcAft>
                <a:spcPts val="0"/>
              </a:spcAft>
              <a:buSzPts val="1200"/>
              <a:tabLst>
                <a:tab pos="483235" algn="l"/>
              </a:tabLst>
            </a:pP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24130" lvl="0" indent="-342900" algn="just">
              <a:lnSpc>
                <a:spcPct val="96000"/>
              </a:lnSpc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83235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Not to take things that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do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not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belong to you.</a:t>
            </a:r>
          </a:p>
          <a:p>
            <a:pPr marL="342900" marR="168275" lvl="0" indent="-342900" algn="just">
              <a:lnSpc>
                <a:spcPct val="93000"/>
              </a:lnSpc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83235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Do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what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you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say you will do.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34D2E-7C49-4118-618D-F604CD6B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Tommy the Trustworthy Turtle</a:t>
            </a:r>
          </a:p>
        </p:txBody>
      </p:sp>
    </p:spTree>
    <p:extLst>
      <p:ext uri="{BB962C8B-B14F-4D97-AF65-F5344CB8AC3E}">
        <p14:creationId xmlns:p14="http://schemas.microsoft.com/office/powerpoint/2010/main" val="345227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 of Character Critters Activities">
            <a:extLst>
              <a:ext uri="{FF2B5EF4-FFF2-40B4-BE49-F238E27FC236}">
                <a16:creationId xmlns:a16="http://schemas.microsoft.com/office/drawing/2014/main" id="{C86CEC80-7C56-A159-17BB-0E5E572DE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325" b="94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15220-4DA7-5ABB-BBCB-6BFDF2B4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Character Critters Activities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535693-2EC5-9B05-5B47-76B87A47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7486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0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Rectangle 2073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5" name="Rectangle 2075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D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EF96-C715-F61E-5CA2-25DD221D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893274"/>
            <a:ext cx="5366610" cy="150836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Finger puppets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Brainstorm puppet ideas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8EEAB-9A2C-809F-BFF0-370973C0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Bubblegum Sans" panose="02000506000000020004" pitchFamily="2" charset="0"/>
              </a:rPr>
              <a:t>Master Sewing Volunteers Making Puppets Patterns</a:t>
            </a:r>
          </a:p>
        </p:txBody>
      </p:sp>
      <p:pic>
        <p:nvPicPr>
          <p:cNvPr id="2058" name="Picture 10" descr="Raccoon Paper Craft Printable Woodland Animal Finger Puppet - Etsy">
            <a:extLst>
              <a:ext uri="{FF2B5EF4-FFF2-40B4-BE49-F238E27FC236}">
                <a16:creationId xmlns:a16="http://schemas.microsoft.com/office/drawing/2014/main" id="{51FD6CE0-63D9-0598-856C-00515E5D6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1949" b="3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ab finger puppet printable coloring - Kids craft Happy Paper Time">
            <a:extLst>
              <a:ext uri="{FF2B5EF4-FFF2-40B4-BE49-F238E27FC236}">
                <a16:creationId xmlns:a16="http://schemas.microsoft.com/office/drawing/2014/main" id="{E6AF57C2-B489-DFF0-A572-09CDF9509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r="12394" b="3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 finger puppet printable coloring - Easy kid craft - Happy Paper Time">
            <a:extLst>
              <a:ext uri="{FF2B5EF4-FFF2-40B4-BE49-F238E27FC236}">
                <a16:creationId xmlns:a16="http://schemas.microsoft.com/office/drawing/2014/main" id="{FC63DBA2-7FF8-93E1-AFC5-4B04D719A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r="18250" b="3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a turtle finger puppet printable - Kids crafts - Happy Paper Time">
            <a:extLst>
              <a:ext uri="{FF2B5EF4-FFF2-40B4-BE49-F238E27FC236}">
                <a16:creationId xmlns:a16="http://schemas.microsoft.com/office/drawing/2014/main" id="{0C7823B0-3719-4E3E-411B-C966DA7F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r="10282" b="3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is bunny finger puppet is a great craft for any kid who loves animals.  Perfect for story-telling and puppet time. Craft and play now!">
            <a:extLst>
              <a:ext uri="{FF2B5EF4-FFF2-40B4-BE49-F238E27FC236}">
                <a16:creationId xmlns:a16="http://schemas.microsoft.com/office/drawing/2014/main" id="{92EC16BA-86FE-9E05-C6EE-663074819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16433" b="3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og prince finger puppet printable template - Kid craft - Happy Paper Time">
            <a:extLst>
              <a:ext uri="{FF2B5EF4-FFF2-40B4-BE49-F238E27FC236}">
                <a16:creationId xmlns:a16="http://schemas.microsoft.com/office/drawing/2014/main" id="{7A9398E2-38BE-4713-598C-25A85F13E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6298" b="3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9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D1AC-0760-4F63-E5BF-A457C1A3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Practice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15FB-DBA7-A249-8241-75D5EE47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</p:spPr>
        <p:txBody>
          <a:bodyPr/>
          <a:lstStyle/>
          <a:p>
            <a:r>
              <a:rPr lang="en-US" dirty="0"/>
              <a:t>Roy the Responsible Rabbit </a:t>
            </a:r>
          </a:p>
        </p:txBody>
      </p:sp>
      <p:grpSp>
        <p:nvGrpSpPr>
          <p:cNvPr id="4" name="docshapegroup19" descr="Graphic of Roy the responsible rabbit.">
            <a:extLst>
              <a:ext uri="{FF2B5EF4-FFF2-40B4-BE49-F238E27FC236}">
                <a16:creationId xmlns:a16="http://schemas.microsoft.com/office/drawing/2014/main" id="{F7D9326C-4325-1AFA-5386-4B74E61E00D3}"/>
              </a:ext>
            </a:extLst>
          </p:cNvPr>
          <p:cNvGrpSpPr>
            <a:grpSpLocks/>
          </p:cNvGrpSpPr>
          <p:nvPr/>
        </p:nvGrpSpPr>
        <p:grpSpPr bwMode="auto">
          <a:xfrm>
            <a:off x="6998334" y="2471402"/>
            <a:ext cx="2786230" cy="3705561"/>
            <a:chOff x="0" y="0"/>
            <a:chExt cx="2016" cy="2753"/>
          </a:xfrm>
        </p:grpSpPr>
        <p:pic>
          <p:nvPicPr>
            <p:cNvPr id="5" name="docshape20">
              <a:extLst>
                <a:ext uri="{FF2B5EF4-FFF2-40B4-BE49-F238E27FC236}">
                  <a16:creationId xmlns:a16="http://schemas.microsoft.com/office/drawing/2014/main" id="{4DE56D26-3F5B-10C3-CB9D-3A69F1956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docshape21">
              <a:extLst>
                <a:ext uri="{FF2B5EF4-FFF2-40B4-BE49-F238E27FC236}">
                  <a16:creationId xmlns:a16="http://schemas.microsoft.com/office/drawing/2014/main" id="{8C21574A-DD72-5F4E-6BB1-D9E3C8228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28"/>
              <a:ext cx="190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373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7957-B25F-92A3-CD30-C4E0C342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Plant Carrot Seeds in a Cup</a:t>
            </a:r>
          </a:p>
        </p:txBody>
      </p:sp>
      <p:pic>
        <p:nvPicPr>
          <p:cNvPr id="1026" name="Picture 2" descr="The Old Farmer's Almanac Carrot Seeds (Heirloom Tendersweet) - Approx 3000  Seeds - Walmart.com">
            <a:extLst>
              <a:ext uri="{FF2B5EF4-FFF2-40B4-BE49-F238E27FC236}">
                <a16:creationId xmlns:a16="http://schemas.microsoft.com/office/drawing/2014/main" id="{E453C5E7-CE48-809E-46E1-614495AD4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91" y="2119085"/>
            <a:ext cx="4057877" cy="40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9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71DA5C-13E2-A149-B419-F04D98AC3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B6400"/>
                </a:solidFill>
                <a:effectLst/>
                <a:uLnTx/>
                <a:uFillTx/>
                <a:latin typeface="FjallaOne" panose="02000506040000020004" pitchFamily="2" charset="77"/>
                <a:ea typeface="+mn-ea"/>
                <a:cs typeface="+mn-cs"/>
              </a:rPr>
              <a:t>EVALUATION</a:t>
            </a:r>
          </a:p>
        </p:txBody>
      </p:sp>
      <p:pic>
        <p:nvPicPr>
          <p:cNvPr id="3" name="Picture 2" descr="Picture of the end of course evaluation.">
            <a:extLst>
              <a:ext uri="{FF2B5EF4-FFF2-40B4-BE49-F238E27FC236}">
                <a16:creationId xmlns:a16="http://schemas.microsoft.com/office/drawing/2014/main" id="{89E17568-1900-4090-A777-F988E654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28" y="1234301"/>
            <a:ext cx="7040880" cy="50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68F3A-F1B3-003B-61D5-BFB353DF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 dirty="0"/>
              <a:t>Character Critters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A04C-BEB3-9A73-5418-E5A5C3E4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Developed by LSU Agricultural – Louisiana Cooperative Extension Service. </a:t>
            </a:r>
          </a:p>
          <a:p>
            <a:r>
              <a:rPr lang="en-US" sz="2000" dirty="0"/>
              <a:t>Adopted by OSU Cooperative Extension Service in 2001</a:t>
            </a:r>
          </a:p>
          <a:p>
            <a:r>
              <a:rPr lang="en-US" sz="2000" dirty="0"/>
              <a:t>Still used by some Educators today</a:t>
            </a:r>
          </a:p>
          <a:p>
            <a:r>
              <a:rPr lang="en-US" sz="2000" dirty="0"/>
              <a:t>OHCE State Leaders Lesson July 2023</a:t>
            </a:r>
          </a:p>
          <a:p>
            <a:endParaRPr lang="en-US" sz="2000" dirty="0"/>
          </a:p>
        </p:txBody>
      </p:sp>
      <p:pic>
        <p:nvPicPr>
          <p:cNvPr id="5" name="Picture 4" descr="A black and orange logo of the Oklahoma State University brand.">
            <a:extLst>
              <a:ext uri="{FF2B5EF4-FFF2-40B4-BE49-F238E27FC236}">
                <a16:creationId xmlns:a16="http://schemas.microsoft.com/office/drawing/2014/main" id="{21B697CF-34F0-FA7C-F551-A6FE9D63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667" y="813972"/>
            <a:ext cx="4389120" cy="2501798"/>
          </a:xfrm>
          <a:prstGeom prst="rect">
            <a:avLst/>
          </a:prstGeom>
        </p:spPr>
      </p:pic>
      <p:pic>
        <p:nvPicPr>
          <p:cNvPr id="6" name="image14.jpeg" descr="LSU Ag Center Research &amp; Extension logo.">
            <a:hlinkClick r:id="rId3"/>
            <a:extLst>
              <a:ext uri="{FF2B5EF4-FFF2-40B4-BE49-F238E27FC236}">
                <a16:creationId xmlns:a16="http://schemas.microsoft.com/office/drawing/2014/main" id="{21F93CBD-8186-7257-0B2B-3F12E75A6A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4015" y="3542231"/>
            <a:ext cx="3634423" cy="20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acter Critters Overview graph.">
            <a:extLst>
              <a:ext uri="{FF2B5EF4-FFF2-40B4-BE49-F238E27FC236}">
                <a16:creationId xmlns:a16="http://schemas.microsoft.com/office/drawing/2014/main" id="{385A5B9C-A9F7-88BC-6E3C-E04D50088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114D7-CA68-8CDB-2A31-C2B2CB0F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Character Critters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9D8956-7E46-0855-061D-767120DB3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060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846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78B61-B76A-23EA-DE6F-2EBAF652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Key Elements in Character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06A2-FE53-DFAD-0D3F-B3E32959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sz="2200"/>
              <a:t>Responsibility</a:t>
            </a:r>
          </a:p>
          <a:p>
            <a:r>
              <a:rPr lang="en-US" sz="2200"/>
              <a:t>Caring</a:t>
            </a:r>
          </a:p>
          <a:p>
            <a:r>
              <a:rPr lang="en-US" sz="2200"/>
              <a:t>Trustworthiness</a:t>
            </a:r>
          </a:p>
          <a:p>
            <a:r>
              <a:rPr lang="en-US" sz="2200"/>
              <a:t>Fairness</a:t>
            </a:r>
          </a:p>
          <a:p>
            <a:r>
              <a:rPr lang="en-US" sz="2200"/>
              <a:t>Citizenship</a:t>
            </a:r>
          </a:p>
          <a:p>
            <a:r>
              <a:rPr lang="en-US" sz="2200"/>
              <a:t>Respect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3362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9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0FD06-3AAF-72AE-A056-15640C9D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Meet the Cast of Character Critters</a:t>
            </a:r>
          </a:p>
        </p:txBody>
      </p:sp>
      <p:pic>
        <p:nvPicPr>
          <p:cNvPr id="4" name="Picture 2" descr="Character Critters">
            <a:extLst>
              <a:ext uri="{FF2B5EF4-FFF2-40B4-BE49-F238E27FC236}">
                <a16:creationId xmlns:a16="http://schemas.microsoft.com/office/drawing/2014/main" id="{79F2DDB8-C14B-5470-AB37-D297ECB2C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19259"/>
            <a:ext cx="7188199" cy="48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06040E-AE46-E957-4939-A60A9E1DE197}"/>
              </a:ext>
            </a:extLst>
          </p:cNvPr>
          <p:cNvSpPr txBox="1"/>
          <p:nvPr/>
        </p:nvSpPr>
        <p:spPr>
          <a:xfrm>
            <a:off x="5824949" y="2594343"/>
            <a:ext cx="3213846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9550" marR="24130" algn="ctr">
              <a:spcBef>
                <a:spcPts val="0"/>
              </a:spcBef>
              <a:spcAft>
                <a:spcPts val="0"/>
              </a:spcAft>
            </a:pPr>
            <a:endParaRPr lang="en-US" sz="1600" b="1" spc="-20" dirty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285750" marR="0" indent="-285750">
              <a:spcBef>
                <a:spcPts val="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Do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what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you</a:t>
            </a:r>
            <a:r>
              <a:rPr lang="en-US" sz="2400" b="1" spc="-6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are supposed to do.</a:t>
            </a:r>
          </a:p>
          <a:p>
            <a:pPr marL="285750" marR="0" indent="-285750">
              <a:spcBef>
                <a:spcPts val="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Keep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on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trying.</a:t>
            </a:r>
          </a:p>
          <a:p>
            <a:pPr marL="285750" marR="0" indent="-285750">
              <a:spcBef>
                <a:spcPts val="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Always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do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your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best.</a:t>
            </a:r>
          </a:p>
          <a:p>
            <a:pPr marL="285750" marR="0" indent="-285750">
              <a:spcBef>
                <a:spcPts val="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Help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friends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and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family.</a:t>
            </a:r>
            <a:endParaRPr lang="en-US" sz="2000" dirty="0">
              <a:effectLst/>
              <a:latin typeface="Century Schoolbook" panose="020406040505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65D8B-4A61-4542-1FA5-4FEBB45D665D}"/>
              </a:ext>
            </a:extLst>
          </p:cNvPr>
          <p:cNvSpPr txBox="1"/>
          <p:nvPr/>
        </p:nvSpPr>
        <p:spPr>
          <a:xfrm>
            <a:off x="5931368" y="2273350"/>
            <a:ext cx="109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Says</a:t>
            </a:r>
            <a:r>
              <a:rPr lang="en-US" b="1" dirty="0"/>
              <a:t>:</a:t>
            </a:r>
          </a:p>
        </p:txBody>
      </p:sp>
      <p:grpSp>
        <p:nvGrpSpPr>
          <p:cNvPr id="5" name="docshapegroup19" descr="Graphic of Roy the responsible rabbit.">
            <a:extLst>
              <a:ext uri="{FF2B5EF4-FFF2-40B4-BE49-F238E27FC236}">
                <a16:creationId xmlns:a16="http://schemas.microsoft.com/office/drawing/2014/main" id="{BA0C92F2-2FD6-D068-3155-4EE4632B0166}"/>
              </a:ext>
            </a:extLst>
          </p:cNvPr>
          <p:cNvGrpSpPr>
            <a:grpSpLocks/>
          </p:cNvGrpSpPr>
          <p:nvPr/>
        </p:nvGrpSpPr>
        <p:grpSpPr bwMode="auto">
          <a:xfrm>
            <a:off x="1865816" y="2045902"/>
            <a:ext cx="2786230" cy="3705561"/>
            <a:chOff x="0" y="0"/>
            <a:chExt cx="2016" cy="2753"/>
          </a:xfrm>
        </p:grpSpPr>
        <p:pic>
          <p:nvPicPr>
            <p:cNvPr id="3075" name="docshape20">
              <a:extLst>
                <a:ext uri="{FF2B5EF4-FFF2-40B4-BE49-F238E27FC236}">
                  <a16:creationId xmlns:a16="http://schemas.microsoft.com/office/drawing/2014/main" id="{A0380C7A-917A-C6E4-57AF-C17E80165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docshape21">
              <a:extLst>
                <a:ext uri="{FF2B5EF4-FFF2-40B4-BE49-F238E27FC236}">
                  <a16:creationId xmlns:a16="http://schemas.microsoft.com/office/drawing/2014/main" id="{F05EF46C-6F4E-3413-95DF-4F9775496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2428"/>
              <a:ext cx="190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72BAE7DC-E36F-72C7-E498-E9CC694CF2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766" y="501407"/>
            <a:ext cx="9566366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bblegum Sans" panose="02000506000000020004" pitchFamily="2" charset="0"/>
                <a:ea typeface="+mn-ea"/>
                <a:cs typeface="+mn-cs"/>
              </a:rPr>
              <a:t>Roy the Responsible Rabbit</a:t>
            </a:r>
          </a:p>
        </p:txBody>
      </p:sp>
    </p:spTree>
    <p:extLst>
      <p:ext uri="{BB962C8B-B14F-4D97-AF65-F5344CB8AC3E}">
        <p14:creationId xmlns:p14="http://schemas.microsoft.com/office/powerpoint/2010/main" val="319355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6.png" descr="Graphic of Carrie the Caring Cat.">
            <a:extLst>
              <a:ext uri="{FF2B5EF4-FFF2-40B4-BE49-F238E27FC236}">
                <a16:creationId xmlns:a16="http://schemas.microsoft.com/office/drawing/2014/main" id="{629BA3E2-7A18-CDF8-201F-73D578B6F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6458" y="2185175"/>
            <a:ext cx="2528622" cy="30437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25982-4195-3AC1-997A-F31787934039}"/>
              </a:ext>
            </a:extLst>
          </p:cNvPr>
          <p:cNvSpPr txBox="1"/>
          <p:nvPr/>
        </p:nvSpPr>
        <p:spPr>
          <a:xfrm>
            <a:off x="1600457" y="2018491"/>
            <a:ext cx="4182034" cy="337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 marR="156845" algn="ctr">
              <a:spcBef>
                <a:spcPts val="300"/>
              </a:spcBef>
              <a:spcAft>
                <a:spcPts val="0"/>
              </a:spcAft>
            </a:pPr>
            <a:r>
              <a:rPr lang="en-US" sz="2400" b="1" spc="-10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Says:</a:t>
            </a:r>
            <a:endParaRPr lang="en-US" sz="1600" b="1" dirty="0">
              <a:effectLst/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 </a:t>
            </a:r>
            <a:endParaRPr lang="en-US" sz="1600" b="1" dirty="0">
              <a:effectLst/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800100" marR="0" lvl="1" indent="-342900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Be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kind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to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people.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00100" marR="64135" lvl="1" indent="-342900">
              <a:lnSpc>
                <a:spcPct val="93000"/>
              </a:lnSpc>
              <a:spcBef>
                <a:spcPts val="3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Show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friends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and family you care.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00100" marR="276225" lvl="1" indent="-342900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Say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please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and thank you.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00100" marR="0" lvl="1" indent="-342900">
              <a:spcBef>
                <a:spcPts val="1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Help</a:t>
            </a:r>
            <a:r>
              <a:rPr lang="en-US" sz="2400" b="1" spc="-2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people.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 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854C5DC-EA08-D4CD-4B03-C16506D079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7474" y="539101"/>
            <a:ext cx="7114903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ubblegum Sans" panose="02000506000000020004" pitchFamily="2" charset="0"/>
                <a:ea typeface="+mn-ea"/>
                <a:cs typeface="+mn-cs"/>
              </a:rPr>
              <a:t>Carrie the Caring Cat</a:t>
            </a:r>
          </a:p>
        </p:txBody>
      </p:sp>
    </p:spTree>
    <p:extLst>
      <p:ext uri="{BB962C8B-B14F-4D97-AF65-F5344CB8AC3E}">
        <p14:creationId xmlns:p14="http://schemas.microsoft.com/office/powerpoint/2010/main" val="1167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4D7E-C3AD-D2C4-8A8A-A948F7AC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Cindy the Citizen Crab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CC1233C-6C9F-20E5-4C57-F21FC065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4455" y="2024107"/>
            <a:ext cx="201850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docshapegroup11" descr="Graphic of Cindy the citizen crab.">
            <a:extLst>
              <a:ext uri="{FF2B5EF4-FFF2-40B4-BE49-F238E27FC236}">
                <a16:creationId xmlns:a16="http://schemas.microsoft.com/office/drawing/2014/main" id="{3E104933-349A-AD80-59BF-73CBC8DF0B4B}"/>
              </a:ext>
            </a:extLst>
          </p:cNvPr>
          <p:cNvGrpSpPr>
            <a:grpSpLocks/>
          </p:cNvGrpSpPr>
          <p:nvPr/>
        </p:nvGrpSpPr>
        <p:grpSpPr bwMode="auto">
          <a:xfrm>
            <a:off x="2739697" y="2140847"/>
            <a:ext cx="2930198" cy="3450754"/>
            <a:chOff x="0" y="0"/>
            <a:chExt cx="2132" cy="2760"/>
          </a:xfrm>
        </p:grpSpPr>
        <p:pic>
          <p:nvPicPr>
            <p:cNvPr id="4116" name="docshape12">
              <a:extLst>
                <a:ext uri="{FF2B5EF4-FFF2-40B4-BE49-F238E27FC236}">
                  <a16:creationId xmlns:a16="http://schemas.microsoft.com/office/drawing/2014/main" id="{7149BF23-9FC2-4483-9C31-62320E095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0"/>
              <a:ext cx="2016" cy="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0B479C73-F222-02C0-E6CC-1629B290F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52"/>
              <a:ext cx="67" cy="0"/>
            </a:xfrm>
            <a:prstGeom prst="line">
              <a:avLst/>
            </a:prstGeom>
            <a:noFill/>
            <a:ln w="6858">
              <a:solidFill>
                <a:srgbClr val="BCBC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4" name="docshape13">
              <a:extLst>
                <a:ext uri="{FF2B5EF4-FFF2-40B4-BE49-F238E27FC236}">
                  <a16:creationId xmlns:a16="http://schemas.microsoft.com/office/drawing/2014/main" id="{E19A0050-3E3F-C28B-4111-282E760F9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1857"/>
              <a:ext cx="1968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docshape14">
              <a:extLst>
                <a:ext uri="{FF2B5EF4-FFF2-40B4-BE49-F238E27FC236}">
                  <a16:creationId xmlns:a16="http://schemas.microsoft.com/office/drawing/2014/main" id="{A9A37429-BA02-D3C9-32E3-4FEC1DBB2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1"/>
              <a:ext cx="2132" cy="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docshape15">
              <a:extLst>
                <a:ext uri="{FF2B5EF4-FFF2-40B4-BE49-F238E27FC236}">
                  <a16:creationId xmlns:a16="http://schemas.microsoft.com/office/drawing/2014/main" id="{C6CB2E3E-DFAA-1632-C212-537DCFBBD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78"/>
              <a:ext cx="1988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55E1FBD-8982-EA98-E150-C89E4F8987DE}"/>
              </a:ext>
            </a:extLst>
          </p:cNvPr>
          <p:cNvSpPr txBox="1"/>
          <p:nvPr/>
        </p:nvSpPr>
        <p:spPr>
          <a:xfrm>
            <a:off x="6886656" y="2478563"/>
            <a:ext cx="2565647" cy="2389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ts val="1625"/>
              </a:lnSpc>
              <a:spcBef>
                <a:spcPts val="1075"/>
              </a:spcBef>
              <a:spcAft>
                <a:spcPts val="0"/>
              </a:spcAft>
              <a:buSzPts val="1200"/>
              <a:tabLst>
                <a:tab pos="400685" algn="l"/>
                <a:tab pos="401320" algn="l"/>
              </a:tabLst>
            </a:pP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Says:</a:t>
            </a:r>
          </a:p>
          <a:p>
            <a:pPr marL="342900" marR="0" lvl="0" indent="-342900">
              <a:lnSpc>
                <a:spcPts val="1625"/>
              </a:lnSpc>
              <a:spcBef>
                <a:spcPts val="107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00685" algn="l"/>
                <a:tab pos="401320" algn="l"/>
              </a:tabLst>
            </a:pP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Cooperate.</a:t>
            </a:r>
          </a:p>
          <a:p>
            <a:pPr marL="342900" marR="0" lvl="0" indent="-342900">
              <a:lnSpc>
                <a:spcPts val="1625"/>
              </a:lnSpc>
              <a:spcBef>
                <a:spcPts val="107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00685" algn="l"/>
                <a:tab pos="40132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Obey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rules.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24130" lvl="0" indent="-342900">
              <a:lnSpc>
                <a:spcPct val="93000"/>
              </a:lnSpc>
              <a:spcBef>
                <a:spcPts val="3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00685" algn="l"/>
                <a:tab pos="40132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Respect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people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in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charge.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342900" marR="0" lvl="0" indent="-342900">
              <a:spcBef>
                <a:spcPts val="1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400685" algn="l"/>
                <a:tab pos="40132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Do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not</a:t>
            </a:r>
            <a:r>
              <a:rPr lang="en-US" sz="2400" b="1" spc="-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spc="-1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litter.</a:t>
            </a:r>
            <a:endParaRPr lang="en-US" sz="2400" dirty="0">
              <a:effectLst/>
              <a:latin typeface="Century Schoolbook" panose="02040604050505020304" pitchFamily="18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ocshapegroup16" descr="Graphic of Fran the fair frog.">
            <a:extLst>
              <a:ext uri="{FF2B5EF4-FFF2-40B4-BE49-F238E27FC236}">
                <a16:creationId xmlns:a16="http://schemas.microsoft.com/office/drawing/2014/main" id="{D88C48C2-0DD9-5C83-1E2B-291A92D31606}"/>
              </a:ext>
            </a:extLst>
          </p:cNvPr>
          <p:cNvGrpSpPr>
            <a:grpSpLocks/>
          </p:cNvGrpSpPr>
          <p:nvPr/>
        </p:nvGrpSpPr>
        <p:grpSpPr bwMode="auto">
          <a:xfrm>
            <a:off x="6569475" y="2107052"/>
            <a:ext cx="3187084" cy="3663434"/>
            <a:chOff x="0" y="0"/>
            <a:chExt cx="2422" cy="2798"/>
          </a:xfrm>
        </p:grpSpPr>
        <p:pic>
          <p:nvPicPr>
            <p:cNvPr id="5123" name="docshape17">
              <a:extLst>
                <a:ext uri="{FF2B5EF4-FFF2-40B4-BE49-F238E27FC236}">
                  <a16:creationId xmlns:a16="http://schemas.microsoft.com/office/drawing/2014/main" id="{CCE1F4FE-B977-66E8-C893-F36202EA7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0"/>
              <a:ext cx="2106" cy="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docshape18">
              <a:extLst>
                <a:ext uri="{FF2B5EF4-FFF2-40B4-BE49-F238E27FC236}">
                  <a16:creationId xmlns:a16="http://schemas.microsoft.com/office/drawing/2014/main" id="{A75419A9-7E6F-5948-1CE9-506790674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3"/>
              <a:ext cx="2422" cy="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FD910A-4A5D-C6A2-ECC0-09D34BE10498}"/>
              </a:ext>
            </a:extLst>
          </p:cNvPr>
          <p:cNvSpPr txBox="1"/>
          <p:nvPr/>
        </p:nvSpPr>
        <p:spPr>
          <a:xfrm>
            <a:off x="1219201" y="2221574"/>
            <a:ext cx="4296793" cy="322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16535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307975" algn="l"/>
                <a:tab pos="30861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Says:</a:t>
            </a:r>
          </a:p>
          <a:p>
            <a:pPr marL="342900" marR="216535" lvl="0" indent="-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307975" algn="l"/>
                <a:tab pos="30861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Know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and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follow the rules.</a:t>
            </a:r>
          </a:p>
          <a:p>
            <a:pPr marL="342900" marR="69850" lvl="0" indent="-342900">
              <a:lnSpc>
                <a:spcPct val="93000"/>
              </a:lnSpc>
              <a:spcBef>
                <a:spcPts val="9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307975" algn="l"/>
                <a:tab pos="30861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Share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with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friends and family.</a:t>
            </a:r>
          </a:p>
          <a:p>
            <a:pPr marL="342900" marR="238760" lvl="0" indent="-342900">
              <a:lnSpc>
                <a:spcPct val="93000"/>
              </a:lnSpc>
              <a:spcBef>
                <a:spcPts val="9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307975" algn="l"/>
                <a:tab pos="30861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Listen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to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friends and family.</a:t>
            </a:r>
          </a:p>
          <a:p>
            <a:pPr marL="342900" marR="194310" lvl="0" indent="-342900">
              <a:lnSpc>
                <a:spcPct val="93000"/>
              </a:lnSpc>
              <a:spcBef>
                <a:spcPts val="95"/>
              </a:spcBef>
              <a:spcAft>
                <a:spcPts val="0"/>
              </a:spcAft>
              <a:buSzPts val="1200"/>
              <a:buFont typeface="Comic Sans MS" panose="030F0702030302020204" pitchFamily="66" charset="0"/>
              <a:buChar char="•"/>
              <a:tabLst>
                <a:tab pos="307975" algn="l"/>
                <a:tab pos="308610" algn="l"/>
              </a:tabLst>
            </a:pP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Not</a:t>
            </a:r>
            <a:r>
              <a:rPr lang="en-US" sz="2400" b="1" spc="-90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blame</a:t>
            </a:r>
            <a:r>
              <a:rPr lang="en-US" sz="2400" b="1" spc="-85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b="1" dirty="0">
                <a:effectLst/>
                <a:latin typeface="Century Schoolbook" panose="02040604050505020304" pitchFamily="18" charset="0"/>
                <a:ea typeface="Comic Sans MS" panose="030F0702030302020204" pitchFamily="66" charset="0"/>
                <a:cs typeface="Comic Sans MS" panose="030F0702030302020204" pitchFamily="66" charset="0"/>
              </a:rPr>
              <a:t>family and friends.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8312-A944-5CB6-86AD-BF19670C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ubblegum Sans" panose="02000506000000020004" pitchFamily="2" charset="0"/>
              </a:rPr>
              <a:t>Fran the Fair Frog</a:t>
            </a:r>
          </a:p>
        </p:txBody>
      </p:sp>
    </p:spTree>
    <p:extLst>
      <p:ext uri="{BB962C8B-B14F-4D97-AF65-F5344CB8AC3E}">
        <p14:creationId xmlns:p14="http://schemas.microsoft.com/office/powerpoint/2010/main" val="271800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1" id="{DC2E022B-F182-4E39-A13D-45A362EFA4DF}" vid="{53AD3225-FFD0-40D4-87A2-48A923D2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powerpoint-styling-1</Template>
  <TotalTime>2327</TotalTime>
  <Words>358</Words>
  <Application>Microsoft Office PowerPoint</Application>
  <PresentationFormat>Widescreen</PresentationFormat>
  <Paragraphs>86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Bubblegum Sans</vt:lpstr>
      <vt:lpstr>Calibri</vt:lpstr>
      <vt:lpstr>Calibri Light</vt:lpstr>
      <vt:lpstr>Century Schoolbook</vt:lpstr>
      <vt:lpstr>Comic Sans MS</vt:lpstr>
      <vt:lpstr>FjallaOne</vt:lpstr>
      <vt:lpstr>Symbol</vt:lpstr>
      <vt:lpstr>Office Theme</vt:lpstr>
      <vt:lpstr>Character Critters </vt:lpstr>
      <vt:lpstr>Character Critters</vt:lpstr>
      <vt:lpstr>Character Critters Overview</vt:lpstr>
      <vt:lpstr>Key Elements in Character Development</vt:lpstr>
      <vt:lpstr>Let’s Meet the Cast of Character Critters</vt:lpstr>
      <vt:lpstr>Roy the Responsible Rabbit</vt:lpstr>
      <vt:lpstr>Carrie the Caring Cat</vt:lpstr>
      <vt:lpstr>Cindy the Citizen Crab</vt:lpstr>
      <vt:lpstr>Fran the Fair Frog</vt:lpstr>
      <vt:lpstr>Rusty the Respectful Racoon</vt:lpstr>
      <vt:lpstr>Tommy the Trustworthy Turtle</vt:lpstr>
      <vt:lpstr>Character Critters Activities </vt:lpstr>
      <vt:lpstr>Master Sewing Volunteers Making Puppets Patterns</vt:lpstr>
      <vt:lpstr>Practice </vt:lpstr>
      <vt:lpstr>Plant Carrot Seeds in a Cup</vt:lpstr>
      <vt:lpstr>EVALUATION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</dc:creator>
  <cp:lastModifiedBy>Robinson, Sharon</cp:lastModifiedBy>
  <cp:revision>81</cp:revision>
  <dcterms:created xsi:type="dcterms:W3CDTF">2020-01-16T16:49:47Z</dcterms:created>
  <dcterms:modified xsi:type="dcterms:W3CDTF">2023-08-02T19:19:24Z</dcterms:modified>
</cp:coreProperties>
</file>