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60" r:id="rId5"/>
    <p:sldId id="267" r:id="rId6"/>
    <p:sldId id="274" r:id="rId7"/>
    <p:sldId id="259" r:id="rId8"/>
    <p:sldId id="268" r:id="rId9"/>
    <p:sldId id="270" r:id="rId10"/>
    <p:sldId id="269" r:id="rId11"/>
    <p:sldId id="271" r:id="rId12"/>
    <p:sldId id="272" r:id="rId13"/>
    <p:sldId id="261" r:id="rId14"/>
    <p:sldId id="264" r:id="rId15"/>
    <p:sldId id="263" r:id="rId16"/>
    <p:sldId id="266" r:id="rId17"/>
    <p:sldId id="275" r:id="rId18"/>
    <p:sldId id="276" r:id="rId19"/>
    <p:sldId id="277" r:id="rId20"/>
    <p:sldId id="278" r:id="rId21"/>
    <p:sldId id="265" r:id="rId22"/>
    <p:sldId id="273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00EF75B-9D1F-A24D-99EF-141874B4C536}" v="37" dt="2024-07-07T19:34:44.97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42"/>
    <p:restoredTop sz="94694"/>
  </p:normalViewPr>
  <p:slideViewPr>
    <p:cSldViewPr snapToGrid="0">
      <p:cViewPr varScale="1">
        <p:scale>
          <a:sx n="83" d="100"/>
          <a:sy n="83" d="100"/>
        </p:scale>
        <p:origin x="78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vans, Christi" userId="881d3898-5999-4ebf-aaff-7011db2851f2" providerId="ADAL" clId="{000EF75B-9D1F-A24D-99EF-141874B4C536}"/>
    <pc:docChg chg="undo custSel addSld delSld modSld sldOrd modShowInfo">
      <pc:chgData name="Evans, Christi" userId="881d3898-5999-4ebf-aaff-7011db2851f2" providerId="ADAL" clId="{000EF75B-9D1F-A24D-99EF-141874B4C536}" dt="2024-07-07T19:43:32.932" v="9133" actId="2744"/>
      <pc:docMkLst>
        <pc:docMk/>
      </pc:docMkLst>
      <pc:sldChg chg="addSp delSp modSp mod setBg addAnim delAnim">
        <pc:chgData name="Evans, Christi" userId="881d3898-5999-4ebf-aaff-7011db2851f2" providerId="ADAL" clId="{000EF75B-9D1F-A24D-99EF-141874B4C536}" dt="2024-07-03T20:37:36.376" v="1844" actId="962"/>
        <pc:sldMkLst>
          <pc:docMk/>
          <pc:sldMk cId="1775349513" sldId="256"/>
        </pc:sldMkLst>
        <pc:spChg chg="mod">
          <ac:chgData name="Evans, Christi" userId="881d3898-5999-4ebf-aaff-7011db2851f2" providerId="ADAL" clId="{000EF75B-9D1F-A24D-99EF-141874B4C536}" dt="2024-07-03T20:37:36.376" v="1844" actId="962"/>
          <ac:spMkLst>
            <pc:docMk/>
            <pc:sldMk cId="1775349513" sldId="256"/>
            <ac:spMk id="2" creationId="{FC1FB282-3176-81D4-33C1-6DE0D5407BD3}"/>
          </ac:spMkLst>
        </pc:spChg>
        <pc:spChg chg="mod">
          <ac:chgData name="Evans, Christi" userId="881d3898-5999-4ebf-aaff-7011db2851f2" providerId="ADAL" clId="{000EF75B-9D1F-A24D-99EF-141874B4C536}" dt="2024-07-03T20:37:23.364" v="1841" actId="26606"/>
          <ac:spMkLst>
            <pc:docMk/>
            <pc:sldMk cId="1775349513" sldId="256"/>
            <ac:spMk id="3" creationId="{25F69728-C8C5-ECFB-CE43-912A65DBBFB4}"/>
          </ac:spMkLst>
        </pc:spChg>
        <pc:spChg chg="add del">
          <ac:chgData name="Evans, Christi" userId="881d3898-5999-4ebf-aaff-7011db2851f2" providerId="ADAL" clId="{000EF75B-9D1F-A24D-99EF-141874B4C536}" dt="2024-07-03T20:37:03.639" v="1832" actId="26606"/>
          <ac:spMkLst>
            <pc:docMk/>
            <pc:sldMk cId="1775349513" sldId="256"/>
            <ac:spMk id="9" creationId="{91DC6ABD-215C-4EA8-A483-CEF5B99AB385}"/>
          </ac:spMkLst>
        </pc:spChg>
        <pc:spChg chg="add del">
          <ac:chgData name="Evans, Christi" userId="881d3898-5999-4ebf-aaff-7011db2851f2" providerId="ADAL" clId="{000EF75B-9D1F-A24D-99EF-141874B4C536}" dt="2024-07-03T20:37:03.639" v="1832" actId="26606"/>
          <ac:spMkLst>
            <pc:docMk/>
            <pc:sldMk cId="1775349513" sldId="256"/>
            <ac:spMk id="15" creationId="{04357C93-F0CB-4A1C-8F77-4E9063789819}"/>
          </ac:spMkLst>
        </pc:spChg>
        <pc:spChg chg="add del">
          <ac:chgData name="Evans, Christi" userId="881d3898-5999-4ebf-aaff-7011db2851f2" providerId="ADAL" clId="{000EF75B-9D1F-A24D-99EF-141874B4C536}" dt="2024-07-03T20:37:23.357" v="1840" actId="26606"/>
          <ac:spMkLst>
            <pc:docMk/>
            <pc:sldMk cId="1775349513" sldId="256"/>
            <ac:spMk id="16" creationId="{B81933D1-5615-42C7-9C0B-4EB7105CCE2D}"/>
          </ac:spMkLst>
        </pc:spChg>
        <pc:spChg chg="add del">
          <ac:chgData name="Evans, Christi" userId="881d3898-5999-4ebf-aaff-7011db2851f2" providerId="ADAL" clId="{000EF75B-9D1F-A24D-99EF-141874B4C536}" dt="2024-07-03T20:37:17.875" v="1836" actId="26606"/>
          <ac:spMkLst>
            <pc:docMk/>
            <pc:sldMk cId="1775349513" sldId="256"/>
            <ac:spMk id="17" creationId="{7821A508-2985-4905-874A-527429BAABFA}"/>
          </ac:spMkLst>
        </pc:spChg>
        <pc:spChg chg="add del">
          <ac:chgData name="Evans, Christi" userId="881d3898-5999-4ebf-aaff-7011db2851f2" providerId="ADAL" clId="{000EF75B-9D1F-A24D-99EF-141874B4C536}" dt="2024-07-03T20:37:17.875" v="1836" actId="26606"/>
          <ac:spMkLst>
            <pc:docMk/>
            <pc:sldMk cId="1775349513" sldId="256"/>
            <ac:spMk id="18" creationId="{362D44EE-C852-4460-B8B5-C4F2BC20510C}"/>
          </ac:spMkLst>
        </pc:spChg>
        <pc:spChg chg="add del">
          <ac:chgData name="Evans, Christi" userId="881d3898-5999-4ebf-aaff-7011db2851f2" providerId="ADAL" clId="{000EF75B-9D1F-A24D-99EF-141874B4C536}" dt="2024-07-03T20:37:17.875" v="1836" actId="26606"/>
          <ac:spMkLst>
            <pc:docMk/>
            <pc:sldMk cId="1775349513" sldId="256"/>
            <ac:spMk id="19" creationId="{D2929CB1-0E3C-4B2D-ADC5-0154FB33BA44}"/>
          </ac:spMkLst>
        </pc:spChg>
        <pc:spChg chg="add del">
          <ac:chgData name="Evans, Christi" userId="881d3898-5999-4ebf-aaff-7011db2851f2" providerId="ADAL" clId="{000EF75B-9D1F-A24D-99EF-141874B4C536}" dt="2024-07-03T20:37:17.875" v="1836" actId="26606"/>
          <ac:spMkLst>
            <pc:docMk/>
            <pc:sldMk cId="1775349513" sldId="256"/>
            <ac:spMk id="20" creationId="{658970D8-8D1D-4B5C-894B-E871CC86543D}"/>
          </ac:spMkLst>
        </pc:spChg>
        <pc:spChg chg="add del">
          <ac:chgData name="Evans, Christi" userId="881d3898-5999-4ebf-aaff-7011db2851f2" providerId="ADAL" clId="{000EF75B-9D1F-A24D-99EF-141874B4C536}" dt="2024-07-03T20:37:17.875" v="1836" actId="26606"/>
          <ac:spMkLst>
            <pc:docMk/>
            <pc:sldMk cId="1775349513" sldId="256"/>
            <ac:spMk id="21" creationId="{5F2F0C84-BE8C-4DC2-A6D3-30349A801D5C}"/>
          </ac:spMkLst>
        </pc:spChg>
        <pc:spChg chg="add del">
          <ac:chgData name="Evans, Christi" userId="881d3898-5999-4ebf-aaff-7011db2851f2" providerId="ADAL" clId="{000EF75B-9D1F-A24D-99EF-141874B4C536}" dt="2024-07-03T20:37:17.875" v="1836" actId="26606"/>
          <ac:spMkLst>
            <pc:docMk/>
            <pc:sldMk cId="1775349513" sldId="256"/>
            <ac:spMk id="22" creationId="{F227E5B6-9132-43CA-B503-37A18562ADF2}"/>
          </ac:spMkLst>
        </pc:spChg>
        <pc:spChg chg="add del">
          <ac:chgData name="Evans, Christi" userId="881d3898-5999-4ebf-aaff-7011db2851f2" providerId="ADAL" clId="{000EF75B-9D1F-A24D-99EF-141874B4C536}" dt="2024-07-03T20:37:17.875" v="1836" actId="26606"/>
          <ac:spMkLst>
            <pc:docMk/>
            <pc:sldMk cId="1775349513" sldId="256"/>
            <ac:spMk id="23" creationId="{03C2051E-A88D-48E5-BACF-AAED17892722}"/>
          </ac:spMkLst>
        </pc:spChg>
        <pc:spChg chg="add del">
          <ac:chgData name="Evans, Christi" userId="881d3898-5999-4ebf-aaff-7011db2851f2" providerId="ADAL" clId="{000EF75B-9D1F-A24D-99EF-141874B4C536}" dt="2024-07-03T20:37:19.623" v="1838" actId="26606"/>
          <ac:spMkLst>
            <pc:docMk/>
            <pc:sldMk cId="1775349513" sldId="256"/>
            <ac:spMk id="25" creationId="{DF05ACD0-FF4A-4F8F-B5C5-6A4EBD0D1B38}"/>
          </ac:spMkLst>
        </pc:spChg>
        <pc:spChg chg="add del">
          <ac:chgData name="Evans, Christi" userId="881d3898-5999-4ebf-aaff-7011db2851f2" providerId="ADAL" clId="{000EF75B-9D1F-A24D-99EF-141874B4C536}" dt="2024-07-03T20:37:19.623" v="1838" actId="26606"/>
          <ac:spMkLst>
            <pc:docMk/>
            <pc:sldMk cId="1775349513" sldId="256"/>
            <ac:spMk id="26" creationId="{4C9AFA28-B5ED-4346-9AF7-68A157F16C7E}"/>
          </ac:spMkLst>
        </pc:spChg>
        <pc:spChg chg="add del">
          <ac:chgData name="Evans, Christi" userId="881d3898-5999-4ebf-aaff-7011db2851f2" providerId="ADAL" clId="{000EF75B-9D1F-A24D-99EF-141874B4C536}" dt="2024-07-03T20:37:23.357" v="1840" actId="26606"/>
          <ac:spMkLst>
            <pc:docMk/>
            <pc:sldMk cId="1775349513" sldId="256"/>
            <ac:spMk id="28" creationId="{20D5D19D-0789-4518-B5DC-D47ADF69D25A}"/>
          </ac:spMkLst>
        </pc:spChg>
        <pc:spChg chg="add del">
          <ac:chgData name="Evans, Christi" userId="881d3898-5999-4ebf-aaff-7011db2851f2" providerId="ADAL" clId="{000EF75B-9D1F-A24D-99EF-141874B4C536}" dt="2024-07-03T20:37:23.357" v="1840" actId="26606"/>
          <ac:spMkLst>
            <pc:docMk/>
            <pc:sldMk cId="1775349513" sldId="256"/>
            <ac:spMk id="30" creationId="{19C9EAEA-39D0-4B0E-A0EB-51E7B26740B1}"/>
          </ac:spMkLst>
        </pc:spChg>
        <pc:spChg chg="add">
          <ac:chgData name="Evans, Christi" userId="881d3898-5999-4ebf-aaff-7011db2851f2" providerId="ADAL" clId="{000EF75B-9D1F-A24D-99EF-141874B4C536}" dt="2024-07-03T20:37:23.364" v="1841" actId="26606"/>
          <ac:spMkLst>
            <pc:docMk/>
            <pc:sldMk cId="1775349513" sldId="256"/>
            <ac:spMk id="32" creationId="{8D0D6D3E-D7F9-4591-9CA9-DDF4DB1F73DA}"/>
          </ac:spMkLst>
        </pc:spChg>
        <pc:spChg chg="add">
          <ac:chgData name="Evans, Christi" userId="881d3898-5999-4ebf-aaff-7011db2851f2" providerId="ADAL" clId="{000EF75B-9D1F-A24D-99EF-141874B4C536}" dt="2024-07-03T20:37:23.364" v="1841" actId="26606"/>
          <ac:spMkLst>
            <pc:docMk/>
            <pc:sldMk cId="1775349513" sldId="256"/>
            <ac:spMk id="33" creationId="{C4C9F2B0-1044-46EB-8AEB-C3BFFDE6C2CC}"/>
          </ac:spMkLst>
        </pc:spChg>
        <pc:spChg chg="add">
          <ac:chgData name="Evans, Christi" userId="881d3898-5999-4ebf-aaff-7011db2851f2" providerId="ADAL" clId="{000EF75B-9D1F-A24D-99EF-141874B4C536}" dt="2024-07-03T20:37:23.364" v="1841" actId="26606"/>
          <ac:spMkLst>
            <pc:docMk/>
            <pc:sldMk cId="1775349513" sldId="256"/>
            <ac:spMk id="34" creationId="{D28B54C3-B57B-472A-B96E-1FCB67093DC2}"/>
          </ac:spMkLst>
        </pc:spChg>
        <pc:spChg chg="add">
          <ac:chgData name="Evans, Christi" userId="881d3898-5999-4ebf-aaff-7011db2851f2" providerId="ADAL" clId="{000EF75B-9D1F-A24D-99EF-141874B4C536}" dt="2024-07-03T20:37:23.364" v="1841" actId="26606"/>
          <ac:spMkLst>
            <pc:docMk/>
            <pc:sldMk cId="1775349513" sldId="256"/>
            <ac:spMk id="35" creationId="{7DB3C429-F8DA-49B9-AF84-21996FCF78B5}"/>
          </ac:spMkLst>
        </pc:spChg>
        <pc:grpChg chg="add del">
          <ac:chgData name="Evans, Christi" userId="881d3898-5999-4ebf-aaff-7011db2851f2" providerId="ADAL" clId="{000EF75B-9D1F-A24D-99EF-141874B4C536}" dt="2024-07-03T20:37:03.639" v="1832" actId="26606"/>
          <ac:grpSpMkLst>
            <pc:docMk/>
            <pc:sldMk cId="1775349513" sldId="256"/>
            <ac:grpSpMk id="11" creationId="{3AF6A671-C637-4547-85F4-51B6D1881399}"/>
          </ac:grpSpMkLst>
        </pc:grpChg>
        <pc:grpChg chg="add del">
          <ac:chgData name="Evans, Christi" userId="881d3898-5999-4ebf-aaff-7011db2851f2" providerId="ADAL" clId="{000EF75B-9D1F-A24D-99EF-141874B4C536}" dt="2024-07-03T20:37:23.357" v="1840" actId="26606"/>
          <ac:grpSpMkLst>
            <pc:docMk/>
            <pc:sldMk cId="1775349513" sldId="256"/>
            <ac:grpSpMk id="29" creationId="{032D8612-31EB-44CF-A1D0-14FD4C705424}"/>
          </ac:grpSpMkLst>
        </pc:grpChg>
        <pc:picChg chg="add mod">
          <ac:chgData name="Evans, Christi" userId="881d3898-5999-4ebf-aaff-7011db2851f2" providerId="ADAL" clId="{000EF75B-9D1F-A24D-99EF-141874B4C536}" dt="2024-07-03T20:37:36.374" v="1843" actId="27614"/>
          <ac:picMkLst>
            <pc:docMk/>
            <pc:sldMk cId="1775349513" sldId="256"/>
            <ac:picMk id="4" creationId="{F7102D1B-6629-32E2-E452-1762A8B7898A}"/>
          </ac:picMkLst>
        </pc:picChg>
      </pc:sldChg>
      <pc:sldChg chg="modSp mod">
        <pc:chgData name="Evans, Christi" userId="881d3898-5999-4ebf-aaff-7011db2851f2" providerId="ADAL" clId="{000EF75B-9D1F-A24D-99EF-141874B4C536}" dt="2024-07-06T00:51:53.180" v="5236" actId="20577"/>
        <pc:sldMkLst>
          <pc:docMk/>
          <pc:sldMk cId="415192781" sldId="257"/>
        </pc:sldMkLst>
        <pc:spChg chg="mod">
          <ac:chgData name="Evans, Christi" userId="881d3898-5999-4ebf-aaff-7011db2851f2" providerId="ADAL" clId="{000EF75B-9D1F-A24D-99EF-141874B4C536}" dt="2024-07-03T20:37:56.968" v="1845" actId="113"/>
          <ac:spMkLst>
            <pc:docMk/>
            <pc:sldMk cId="415192781" sldId="257"/>
            <ac:spMk id="2" creationId="{3F4F4BDF-7F2D-69EC-EBBA-30B540C85716}"/>
          </ac:spMkLst>
        </pc:spChg>
        <pc:spChg chg="mod">
          <ac:chgData name="Evans, Christi" userId="881d3898-5999-4ebf-aaff-7011db2851f2" providerId="ADAL" clId="{000EF75B-9D1F-A24D-99EF-141874B4C536}" dt="2024-07-06T00:51:53.180" v="5236" actId="20577"/>
          <ac:spMkLst>
            <pc:docMk/>
            <pc:sldMk cId="415192781" sldId="257"/>
            <ac:spMk id="3" creationId="{E9D6E3AF-8220-C8DA-8064-0053D96F5A82}"/>
          </ac:spMkLst>
        </pc:spChg>
      </pc:sldChg>
      <pc:sldChg chg="modSp mod">
        <pc:chgData name="Evans, Christi" userId="881d3898-5999-4ebf-aaff-7011db2851f2" providerId="ADAL" clId="{000EF75B-9D1F-A24D-99EF-141874B4C536}" dt="2024-07-06T00:50:59.124" v="5207" actId="20577"/>
        <pc:sldMkLst>
          <pc:docMk/>
          <pc:sldMk cId="1212166438" sldId="258"/>
        </pc:sldMkLst>
        <pc:spChg chg="mod">
          <ac:chgData name="Evans, Christi" userId="881d3898-5999-4ebf-aaff-7011db2851f2" providerId="ADAL" clId="{000EF75B-9D1F-A24D-99EF-141874B4C536}" dt="2024-07-06T00:50:59.124" v="5207" actId="20577"/>
          <ac:spMkLst>
            <pc:docMk/>
            <pc:sldMk cId="1212166438" sldId="258"/>
            <ac:spMk id="2" creationId="{A9FA4A13-0869-A449-1324-778BA61C1E68}"/>
          </ac:spMkLst>
        </pc:spChg>
        <pc:spChg chg="mod">
          <ac:chgData name="Evans, Christi" userId="881d3898-5999-4ebf-aaff-7011db2851f2" providerId="ADAL" clId="{000EF75B-9D1F-A24D-99EF-141874B4C536}" dt="2024-07-06T00:45:15.496" v="5176" actId="20577"/>
          <ac:spMkLst>
            <pc:docMk/>
            <pc:sldMk cId="1212166438" sldId="258"/>
            <ac:spMk id="3" creationId="{7FFA34EE-4A23-89E4-D1FB-2D5727F93101}"/>
          </ac:spMkLst>
        </pc:spChg>
      </pc:sldChg>
      <pc:sldChg chg="modSp mod ord">
        <pc:chgData name="Evans, Christi" userId="881d3898-5999-4ebf-aaff-7011db2851f2" providerId="ADAL" clId="{000EF75B-9D1F-A24D-99EF-141874B4C536}" dt="2024-07-06T00:37:14.640" v="5031" actId="27636"/>
        <pc:sldMkLst>
          <pc:docMk/>
          <pc:sldMk cId="282238285" sldId="259"/>
        </pc:sldMkLst>
        <pc:spChg chg="mod">
          <ac:chgData name="Evans, Christi" userId="881d3898-5999-4ebf-aaff-7011db2851f2" providerId="ADAL" clId="{000EF75B-9D1F-A24D-99EF-141874B4C536}" dt="2024-07-03T20:38:16.346" v="1849" actId="113"/>
          <ac:spMkLst>
            <pc:docMk/>
            <pc:sldMk cId="282238285" sldId="259"/>
            <ac:spMk id="2" creationId="{30484772-74BB-200F-6914-3966F7CF5475}"/>
          </ac:spMkLst>
        </pc:spChg>
        <pc:spChg chg="mod">
          <ac:chgData name="Evans, Christi" userId="881d3898-5999-4ebf-aaff-7011db2851f2" providerId="ADAL" clId="{000EF75B-9D1F-A24D-99EF-141874B4C536}" dt="2024-07-06T00:37:14.640" v="5031" actId="27636"/>
          <ac:spMkLst>
            <pc:docMk/>
            <pc:sldMk cId="282238285" sldId="259"/>
            <ac:spMk id="3" creationId="{66BF90C2-FDC3-0947-A216-14551CA4D62F}"/>
          </ac:spMkLst>
        </pc:spChg>
      </pc:sldChg>
      <pc:sldChg chg="addSp delSp modSp mod">
        <pc:chgData name="Evans, Christi" userId="881d3898-5999-4ebf-aaff-7011db2851f2" providerId="ADAL" clId="{000EF75B-9D1F-A24D-99EF-141874B4C536}" dt="2024-07-07T18:51:27.810" v="7387" actId="1076"/>
        <pc:sldMkLst>
          <pc:docMk/>
          <pc:sldMk cId="727859893" sldId="260"/>
        </pc:sldMkLst>
        <pc:spChg chg="mod">
          <ac:chgData name="Evans, Christi" userId="881d3898-5999-4ebf-aaff-7011db2851f2" providerId="ADAL" clId="{000EF75B-9D1F-A24D-99EF-141874B4C536}" dt="2024-07-07T18:51:18.606" v="7383" actId="1076"/>
          <ac:spMkLst>
            <pc:docMk/>
            <pc:sldMk cId="727859893" sldId="260"/>
            <ac:spMk id="2" creationId="{278E61DC-5335-407B-CF53-F0C40CEE5547}"/>
          </ac:spMkLst>
        </pc:spChg>
        <pc:spChg chg="del mod">
          <ac:chgData name="Evans, Christi" userId="881d3898-5999-4ebf-aaff-7011db2851f2" providerId="ADAL" clId="{000EF75B-9D1F-A24D-99EF-141874B4C536}" dt="2024-07-03T20:23:53.472" v="1749" actId="478"/>
          <ac:spMkLst>
            <pc:docMk/>
            <pc:sldMk cId="727859893" sldId="260"/>
            <ac:spMk id="3" creationId="{D048426A-1290-EF83-42AE-38F33C3762E9}"/>
          </ac:spMkLst>
        </pc:spChg>
        <pc:spChg chg="add del mod">
          <ac:chgData name="Evans, Christi" userId="881d3898-5999-4ebf-aaff-7011db2851f2" providerId="ADAL" clId="{000EF75B-9D1F-A24D-99EF-141874B4C536}" dt="2024-07-03T20:28:58.272" v="1807" actId="478"/>
          <ac:spMkLst>
            <pc:docMk/>
            <pc:sldMk cId="727859893" sldId="260"/>
            <ac:spMk id="4" creationId="{ED9890BE-A330-6897-7C25-49A974637B4C}"/>
          </ac:spMkLst>
        </pc:spChg>
        <pc:spChg chg="add mod">
          <ac:chgData name="Evans, Christi" userId="881d3898-5999-4ebf-aaff-7011db2851f2" providerId="ADAL" clId="{000EF75B-9D1F-A24D-99EF-141874B4C536}" dt="2024-07-07T18:42:58.152" v="7274" actId="14100"/>
          <ac:spMkLst>
            <pc:docMk/>
            <pc:sldMk cId="727859893" sldId="260"/>
            <ac:spMk id="5" creationId="{DA70145F-6F3F-37A2-A963-9EBF8D129C31}"/>
          </ac:spMkLst>
        </pc:spChg>
        <pc:spChg chg="add del mod">
          <ac:chgData name="Evans, Christi" userId="881d3898-5999-4ebf-aaff-7011db2851f2" providerId="ADAL" clId="{000EF75B-9D1F-A24D-99EF-141874B4C536}" dt="2024-07-03T20:27:48.669" v="1786"/>
          <ac:spMkLst>
            <pc:docMk/>
            <pc:sldMk cId="727859893" sldId="260"/>
            <ac:spMk id="6" creationId="{1A5BCF0D-6F20-E2EB-AF44-A8339623AF5C}"/>
          </ac:spMkLst>
        </pc:spChg>
        <pc:spChg chg="add mod">
          <ac:chgData name="Evans, Christi" userId="881d3898-5999-4ebf-aaff-7011db2851f2" providerId="ADAL" clId="{000EF75B-9D1F-A24D-99EF-141874B4C536}" dt="2024-07-07T18:51:23.636" v="7385" actId="1076"/>
          <ac:spMkLst>
            <pc:docMk/>
            <pc:sldMk cId="727859893" sldId="260"/>
            <ac:spMk id="7" creationId="{A7AEA1BF-5D12-B6F9-6905-FD277037E74E}"/>
          </ac:spMkLst>
        </pc:spChg>
        <pc:spChg chg="add mod">
          <ac:chgData name="Evans, Christi" userId="881d3898-5999-4ebf-aaff-7011db2851f2" providerId="ADAL" clId="{000EF75B-9D1F-A24D-99EF-141874B4C536}" dt="2024-07-07T18:51:27.810" v="7387" actId="1076"/>
          <ac:spMkLst>
            <pc:docMk/>
            <pc:sldMk cId="727859893" sldId="260"/>
            <ac:spMk id="8" creationId="{DB780223-3A71-C9DE-6EAE-B7479361EE87}"/>
          </ac:spMkLst>
        </pc:spChg>
        <pc:spChg chg="add mod">
          <ac:chgData name="Evans, Christi" userId="881d3898-5999-4ebf-aaff-7011db2851f2" providerId="ADAL" clId="{000EF75B-9D1F-A24D-99EF-141874B4C536}" dt="2024-07-06T00:42:00.052" v="5133" actId="1076"/>
          <ac:spMkLst>
            <pc:docMk/>
            <pc:sldMk cId="727859893" sldId="260"/>
            <ac:spMk id="9" creationId="{FA356047-0803-3274-D79B-721B7A567B3F}"/>
          </ac:spMkLst>
        </pc:spChg>
        <pc:spChg chg="add mod">
          <ac:chgData name="Evans, Christi" userId="881d3898-5999-4ebf-aaff-7011db2851f2" providerId="ADAL" clId="{000EF75B-9D1F-A24D-99EF-141874B4C536}" dt="2024-07-07T18:43:02.959" v="7275" actId="1076"/>
          <ac:spMkLst>
            <pc:docMk/>
            <pc:sldMk cId="727859893" sldId="260"/>
            <ac:spMk id="10" creationId="{C8F3637B-D2BB-0D40-850F-80AA0B7BD1F8}"/>
          </ac:spMkLst>
        </pc:spChg>
        <pc:spChg chg="add del mod">
          <ac:chgData name="Evans, Christi" userId="881d3898-5999-4ebf-aaff-7011db2851f2" providerId="ADAL" clId="{000EF75B-9D1F-A24D-99EF-141874B4C536}" dt="2024-07-03T20:23:55.688" v="1751"/>
          <ac:spMkLst>
            <pc:docMk/>
            <pc:sldMk cId="727859893" sldId="260"/>
            <ac:spMk id="11" creationId="{3E9320B5-2F6B-C192-BAA3-2FD3473158AD}"/>
          </ac:spMkLst>
        </pc:spChg>
        <pc:spChg chg="add mod">
          <ac:chgData name="Evans, Christi" userId="881d3898-5999-4ebf-aaff-7011db2851f2" providerId="ADAL" clId="{000EF75B-9D1F-A24D-99EF-141874B4C536}" dt="2024-07-07T18:51:05.794" v="7381" actId="1076"/>
          <ac:spMkLst>
            <pc:docMk/>
            <pc:sldMk cId="727859893" sldId="260"/>
            <ac:spMk id="12" creationId="{7E8C6B89-4750-7ECA-026D-75AFAA026131}"/>
          </ac:spMkLst>
        </pc:spChg>
        <pc:spChg chg="add mod">
          <ac:chgData name="Evans, Christi" userId="881d3898-5999-4ebf-aaff-7011db2851f2" providerId="ADAL" clId="{000EF75B-9D1F-A24D-99EF-141874B4C536}" dt="2024-07-06T00:42:03.996" v="5134" actId="1076"/>
          <ac:spMkLst>
            <pc:docMk/>
            <pc:sldMk cId="727859893" sldId="260"/>
            <ac:spMk id="13" creationId="{4CCE6D65-4F31-A2AA-739F-763214079712}"/>
          </ac:spMkLst>
        </pc:spChg>
        <pc:spChg chg="add del mod">
          <ac:chgData name="Evans, Christi" userId="881d3898-5999-4ebf-aaff-7011db2851f2" providerId="ADAL" clId="{000EF75B-9D1F-A24D-99EF-141874B4C536}" dt="2024-07-03T20:23:56.908" v="1752" actId="478"/>
          <ac:spMkLst>
            <pc:docMk/>
            <pc:sldMk cId="727859893" sldId="260"/>
            <ac:spMk id="15" creationId="{D4ACE23A-A060-7B5F-ED9D-C2B74E1AC16A}"/>
          </ac:spMkLst>
        </pc:spChg>
        <pc:spChg chg="add mod">
          <ac:chgData name="Evans, Christi" userId="881d3898-5999-4ebf-aaff-7011db2851f2" providerId="ADAL" clId="{000EF75B-9D1F-A24D-99EF-141874B4C536}" dt="2024-07-06T00:42:25.560" v="5137" actId="1076"/>
          <ac:spMkLst>
            <pc:docMk/>
            <pc:sldMk cId="727859893" sldId="260"/>
            <ac:spMk id="17" creationId="{DADAD19D-0DBD-0D22-D8EA-F1792C0878E6}"/>
          </ac:spMkLst>
        </pc:spChg>
        <pc:spChg chg="add mod">
          <ac:chgData name="Evans, Christi" userId="881d3898-5999-4ebf-aaff-7011db2851f2" providerId="ADAL" clId="{000EF75B-9D1F-A24D-99EF-141874B4C536}" dt="2024-07-07T18:51:20.975" v="7384" actId="1076"/>
          <ac:spMkLst>
            <pc:docMk/>
            <pc:sldMk cId="727859893" sldId="260"/>
            <ac:spMk id="18" creationId="{17BD9FCF-FC98-5E09-CA34-FAB17092BA13}"/>
          </ac:spMkLst>
        </pc:spChg>
        <pc:spChg chg="add mod">
          <ac:chgData name="Evans, Christi" userId="881d3898-5999-4ebf-aaff-7011db2851f2" providerId="ADAL" clId="{000EF75B-9D1F-A24D-99EF-141874B4C536}" dt="2024-07-07T18:51:01.407" v="7380" actId="1076"/>
          <ac:spMkLst>
            <pc:docMk/>
            <pc:sldMk cId="727859893" sldId="260"/>
            <ac:spMk id="19" creationId="{31CC07D1-540A-6FCF-9B2C-DC05B7E3451A}"/>
          </ac:spMkLst>
        </pc:spChg>
        <pc:spChg chg="add mod">
          <ac:chgData name="Evans, Christi" userId="881d3898-5999-4ebf-aaff-7011db2851f2" providerId="ADAL" clId="{000EF75B-9D1F-A24D-99EF-141874B4C536}" dt="2024-07-07T18:51:26.361" v="7386" actId="1076"/>
          <ac:spMkLst>
            <pc:docMk/>
            <pc:sldMk cId="727859893" sldId="260"/>
            <ac:spMk id="20" creationId="{1CD9AD7F-31C7-3944-4753-30BEA311726A}"/>
          </ac:spMkLst>
        </pc:spChg>
        <pc:spChg chg="add mod">
          <ac:chgData name="Evans, Christi" userId="881d3898-5999-4ebf-aaff-7011db2851f2" providerId="ADAL" clId="{000EF75B-9D1F-A24D-99EF-141874B4C536}" dt="2024-07-07T18:51:09.315" v="7382" actId="1076"/>
          <ac:spMkLst>
            <pc:docMk/>
            <pc:sldMk cId="727859893" sldId="260"/>
            <ac:spMk id="21" creationId="{7FB17425-3AED-11D2-FB80-D63BE8EAC3EB}"/>
          </ac:spMkLst>
        </pc:spChg>
      </pc:sldChg>
      <pc:sldChg chg="modSp mod">
        <pc:chgData name="Evans, Christi" userId="881d3898-5999-4ebf-aaff-7011db2851f2" providerId="ADAL" clId="{000EF75B-9D1F-A24D-99EF-141874B4C536}" dt="2024-07-07T19:32:13.249" v="8722" actId="20577"/>
        <pc:sldMkLst>
          <pc:docMk/>
          <pc:sldMk cId="1319848434" sldId="261"/>
        </pc:sldMkLst>
        <pc:spChg chg="mod">
          <ac:chgData name="Evans, Christi" userId="881d3898-5999-4ebf-aaff-7011db2851f2" providerId="ADAL" clId="{000EF75B-9D1F-A24D-99EF-141874B4C536}" dt="2024-07-03T20:38:21.146" v="1850" actId="113"/>
          <ac:spMkLst>
            <pc:docMk/>
            <pc:sldMk cId="1319848434" sldId="261"/>
            <ac:spMk id="2" creationId="{2C5C8ACE-9287-D531-487D-B909185C5714}"/>
          </ac:spMkLst>
        </pc:spChg>
        <pc:spChg chg="mod">
          <ac:chgData name="Evans, Christi" userId="881d3898-5999-4ebf-aaff-7011db2851f2" providerId="ADAL" clId="{000EF75B-9D1F-A24D-99EF-141874B4C536}" dt="2024-07-07T19:32:13.249" v="8722" actId="20577"/>
          <ac:spMkLst>
            <pc:docMk/>
            <pc:sldMk cId="1319848434" sldId="261"/>
            <ac:spMk id="3" creationId="{D911E61F-1B0D-C4CD-8F8E-78FDEA1A422A}"/>
          </ac:spMkLst>
        </pc:spChg>
      </pc:sldChg>
      <pc:sldChg chg="modSp del mod ord">
        <pc:chgData name="Evans, Christi" userId="881d3898-5999-4ebf-aaff-7011db2851f2" providerId="ADAL" clId="{000EF75B-9D1F-A24D-99EF-141874B4C536}" dt="2024-07-07T19:03:50.491" v="7690" actId="2696"/>
        <pc:sldMkLst>
          <pc:docMk/>
          <pc:sldMk cId="2132213685" sldId="262"/>
        </pc:sldMkLst>
        <pc:spChg chg="mod">
          <ac:chgData name="Evans, Christi" userId="881d3898-5999-4ebf-aaff-7011db2851f2" providerId="ADAL" clId="{000EF75B-9D1F-A24D-99EF-141874B4C536}" dt="2024-07-03T20:38:26.429" v="1851" actId="113"/>
          <ac:spMkLst>
            <pc:docMk/>
            <pc:sldMk cId="2132213685" sldId="262"/>
            <ac:spMk id="2" creationId="{4A637F2E-F9F0-901D-0C11-24AB23B90B04}"/>
          </ac:spMkLst>
        </pc:spChg>
        <pc:spChg chg="mod">
          <ac:chgData name="Evans, Christi" userId="881d3898-5999-4ebf-aaff-7011db2851f2" providerId="ADAL" clId="{000EF75B-9D1F-A24D-99EF-141874B4C536}" dt="2024-07-03T21:08:35.154" v="3263" actId="20577"/>
          <ac:spMkLst>
            <pc:docMk/>
            <pc:sldMk cId="2132213685" sldId="262"/>
            <ac:spMk id="3" creationId="{B1EDAD7B-62CE-64EA-0ADE-C7CB60E244EB}"/>
          </ac:spMkLst>
        </pc:spChg>
      </pc:sldChg>
      <pc:sldChg chg="modSp mod">
        <pc:chgData name="Evans, Christi" userId="881d3898-5999-4ebf-aaff-7011db2851f2" providerId="ADAL" clId="{000EF75B-9D1F-A24D-99EF-141874B4C536}" dt="2024-07-07T19:06:33.683" v="7764" actId="20577"/>
        <pc:sldMkLst>
          <pc:docMk/>
          <pc:sldMk cId="4263391690" sldId="263"/>
        </pc:sldMkLst>
        <pc:spChg chg="mod">
          <ac:chgData name="Evans, Christi" userId="881d3898-5999-4ebf-aaff-7011db2851f2" providerId="ADAL" clId="{000EF75B-9D1F-A24D-99EF-141874B4C536}" dt="2024-07-03T20:38:31.280" v="1852" actId="113"/>
          <ac:spMkLst>
            <pc:docMk/>
            <pc:sldMk cId="4263391690" sldId="263"/>
            <ac:spMk id="2" creationId="{0DC484B0-D316-C992-C87F-8A0A6DD19B85}"/>
          </ac:spMkLst>
        </pc:spChg>
        <pc:spChg chg="mod">
          <ac:chgData name="Evans, Christi" userId="881d3898-5999-4ebf-aaff-7011db2851f2" providerId="ADAL" clId="{000EF75B-9D1F-A24D-99EF-141874B4C536}" dt="2024-07-07T19:06:33.683" v="7764" actId="20577"/>
          <ac:spMkLst>
            <pc:docMk/>
            <pc:sldMk cId="4263391690" sldId="263"/>
            <ac:spMk id="3" creationId="{358EBFB0-41A9-BFE6-FA16-A417E710E180}"/>
          </ac:spMkLst>
        </pc:spChg>
      </pc:sldChg>
      <pc:sldChg chg="modSp mod ord">
        <pc:chgData name="Evans, Christi" userId="881d3898-5999-4ebf-aaff-7011db2851f2" providerId="ADAL" clId="{000EF75B-9D1F-A24D-99EF-141874B4C536}" dt="2024-07-07T19:05:49.874" v="7697" actId="20577"/>
        <pc:sldMkLst>
          <pc:docMk/>
          <pc:sldMk cId="3969359370" sldId="264"/>
        </pc:sldMkLst>
        <pc:spChg chg="mod">
          <ac:chgData name="Evans, Christi" userId="881d3898-5999-4ebf-aaff-7011db2851f2" providerId="ADAL" clId="{000EF75B-9D1F-A24D-99EF-141874B4C536}" dt="2024-07-03T20:38:35.898" v="1853" actId="113"/>
          <ac:spMkLst>
            <pc:docMk/>
            <pc:sldMk cId="3969359370" sldId="264"/>
            <ac:spMk id="2" creationId="{AE76CD5A-B383-373C-2C8D-7BA8F9137EF0}"/>
          </ac:spMkLst>
        </pc:spChg>
        <pc:spChg chg="mod">
          <ac:chgData name="Evans, Christi" userId="881d3898-5999-4ebf-aaff-7011db2851f2" providerId="ADAL" clId="{000EF75B-9D1F-A24D-99EF-141874B4C536}" dt="2024-07-07T19:05:49.874" v="7697" actId="20577"/>
          <ac:spMkLst>
            <pc:docMk/>
            <pc:sldMk cId="3969359370" sldId="264"/>
            <ac:spMk id="3" creationId="{6CC849EC-89E9-770B-B042-7013A1E590C7}"/>
          </ac:spMkLst>
        </pc:spChg>
      </pc:sldChg>
      <pc:sldChg chg="modSp mod">
        <pc:chgData name="Evans, Christi" userId="881d3898-5999-4ebf-aaff-7011db2851f2" providerId="ADAL" clId="{000EF75B-9D1F-A24D-99EF-141874B4C536}" dt="2024-07-07T19:41:46.233" v="9131" actId="20577"/>
        <pc:sldMkLst>
          <pc:docMk/>
          <pc:sldMk cId="2590923972" sldId="265"/>
        </pc:sldMkLst>
        <pc:spChg chg="mod">
          <ac:chgData name="Evans, Christi" userId="881d3898-5999-4ebf-aaff-7011db2851f2" providerId="ADAL" clId="{000EF75B-9D1F-A24D-99EF-141874B4C536}" dt="2024-07-03T20:38:47.346" v="1855" actId="113"/>
          <ac:spMkLst>
            <pc:docMk/>
            <pc:sldMk cId="2590923972" sldId="265"/>
            <ac:spMk id="2" creationId="{4025406F-C073-57B0-AD05-57CDF70D12E7}"/>
          </ac:spMkLst>
        </pc:spChg>
        <pc:spChg chg="mod">
          <ac:chgData name="Evans, Christi" userId="881d3898-5999-4ebf-aaff-7011db2851f2" providerId="ADAL" clId="{000EF75B-9D1F-A24D-99EF-141874B4C536}" dt="2024-07-07T19:41:46.233" v="9131" actId="20577"/>
          <ac:spMkLst>
            <pc:docMk/>
            <pc:sldMk cId="2590923972" sldId="265"/>
            <ac:spMk id="3" creationId="{F9DBD0C1-75C3-85B2-2FA9-EA1A526E087C}"/>
          </ac:spMkLst>
        </pc:spChg>
      </pc:sldChg>
      <pc:sldChg chg="addSp delSp modSp mod">
        <pc:chgData name="Evans, Christi" userId="881d3898-5999-4ebf-aaff-7011db2851f2" providerId="ADAL" clId="{000EF75B-9D1F-A24D-99EF-141874B4C536}" dt="2024-07-07T19:16:02.271" v="8504"/>
        <pc:sldMkLst>
          <pc:docMk/>
          <pc:sldMk cId="4146094587" sldId="266"/>
        </pc:sldMkLst>
        <pc:spChg chg="mod">
          <ac:chgData name="Evans, Christi" userId="881d3898-5999-4ebf-aaff-7011db2851f2" providerId="ADAL" clId="{000EF75B-9D1F-A24D-99EF-141874B4C536}" dt="2024-07-03T20:38:41.362" v="1854" actId="113"/>
          <ac:spMkLst>
            <pc:docMk/>
            <pc:sldMk cId="4146094587" sldId="266"/>
            <ac:spMk id="2" creationId="{D5D99B60-365B-6A09-AADD-57BC78EDCA38}"/>
          </ac:spMkLst>
        </pc:spChg>
        <pc:spChg chg="mod">
          <ac:chgData name="Evans, Christi" userId="881d3898-5999-4ebf-aaff-7011db2851f2" providerId="ADAL" clId="{000EF75B-9D1F-A24D-99EF-141874B4C536}" dt="2024-07-07T19:15:54.144" v="8502" actId="20577"/>
          <ac:spMkLst>
            <pc:docMk/>
            <pc:sldMk cId="4146094587" sldId="266"/>
            <ac:spMk id="3" creationId="{2C47A8E0-A09F-B2C8-89A5-D0280D4D0CA3}"/>
          </ac:spMkLst>
        </pc:spChg>
        <pc:spChg chg="add del mod">
          <ac:chgData name="Evans, Christi" userId="881d3898-5999-4ebf-aaff-7011db2851f2" providerId="ADAL" clId="{000EF75B-9D1F-A24D-99EF-141874B4C536}" dt="2024-07-07T19:16:02.271" v="8504"/>
          <ac:spMkLst>
            <pc:docMk/>
            <pc:sldMk cId="4146094587" sldId="266"/>
            <ac:spMk id="4" creationId="{FD9C7F57-2947-9745-A3EC-497484AD57FC}"/>
          </ac:spMkLst>
        </pc:spChg>
      </pc:sldChg>
      <pc:sldChg chg="addSp delSp modSp new mod">
        <pc:chgData name="Evans, Christi" userId="881d3898-5999-4ebf-aaff-7011db2851f2" providerId="ADAL" clId="{000EF75B-9D1F-A24D-99EF-141874B4C536}" dt="2024-07-07T19:31:49.710" v="8721" actId="1036"/>
        <pc:sldMkLst>
          <pc:docMk/>
          <pc:sldMk cId="2319320730" sldId="267"/>
        </pc:sldMkLst>
        <pc:spChg chg="mod">
          <ac:chgData name="Evans, Christi" userId="881d3898-5999-4ebf-aaff-7011db2851f2" providerId="ADAL" clId="{000EF75B-9D1F-A24D-99EF-141874B4C536}" dt="2024-07-03T20:38:10.046" v="1848" actId="113"/>
          <ac:spMkLst>
            <pc:docMk/>
            <pc:sldMk cId="2319320730" sldId="267"/>
            <ac:spMk id="2" creationId="{72A8CC95-0E8A-5827-B5EF-91788F710E79}"/>
          </ac:spMkLst>
        </pc:spChg>
        <pc:spChg chg="mod">
          <ac:chgData name="Evans, Christi" userId="881d3898-5999-4ebf-aaff-7011db2851f2" providerId="ADAL" clId="{000EF75B-9D1F-A24D-99EF-141874B4C536}" dt="2024-07-03T19:43:01.167" v="1222" actId="20577"/>
          <ac:spMkLst>
            <pc:docMk/>
            <pc:sldMk cId="2319320730" sldId="267"/>
            <ac:spMk id="3" creationId="{7379CE78-512D-81C7-054A-B13F0EBB8E12}"/>
          </ac:spMkLst>
        </pc:spChg>
        <pc:spChg chg="add del mod">
          <ac:chgData name="Evans, Christi" userId="881d3898-5999-4ebf-aaff-7011db2851f2" providerId="ADAL" clId="{000EF75B-9D1F-A24D-99EF-141874B4C536}" dt="2024-07-03T20:32:49.035" v="1818" actId="478"/>
          <ac:spMkLst>
            <pc:docMk/>
            <pc:sldMk cId="2319320730" sldId="267"/>
            <ac:spMk id="5" creationId="{F57CAB46-B806-C257-DD41-63E489384806}"/>
          </ac:spMkLst>
        </pc:spChg>
        <pc:picChg chg="add mod">
          <ac:chgData name="Evans, Christi" userId="881d3898-5999-4ebf-aaff-7011db2851f2" providerId="ADAL" clId="{000EF75B-9D1F-A24D-99EF-141874B4C536}" dt="2024-07-07T19:31:49.710" v="8721" actId="1036"/>
          <ac:picMkLst>
            <pc:docMk/>
            <pc:sldMk cId="2319320730" sldId="267"/>
            <ac:picMk id="6" creationId="{6A225280-49F6-DE06-87CF-3E667C095F5B}"/>
          </ac:picMkLst>
        </pc:picChg>
      </pc:sldChg>
      <pc:sldChg chg="modSp new mod">
        <pc:chgData name="Evans, Christi" userId="881d3898-5999-4ebf-aaff-7011db2851f2" providerId="ADAL" clId="{000EF75B-9D1F-A24D-99EF-141874B4C536}" dt="2024-07-05T23:17:49.996" v="4540" actId="20577"/>
        <pc:sldMkLst>
          <pc:docMk/>
          <pc:sldMk cId="3931042951" sldId="268"/>
        </pc:sldMkLst>
        <pc:spChg chg="mod">
          <ac:chgData name="Evans, Christi" userId="881d3898-5999-4ebf-aaff-7011db2851f2" providerId="ADAL" clId="{000EF75B-9D1F-A24D-99EF-141874B4C536}" dt="2024-07-03T20:43:29.413" v="2233" actId="113"/>
          <ac:spMkLst>
            <pc:docMk/>
            <pc:sldMk cId="3931042951" sldId="268"/>
            <ac:spMk id="2" creationId="{D0000A34-CF7D-2E3E-D373-A61502B0379D}"/>
          </ac:spMkLst>
        </pc:spChg>
        <pc:spChg chg="mod">
          <ac:chgData name="Evans, Christi" userId="881d3898-5999-4ebf-aaff-7011db2851f2" providerId="ADAL" clId="{000EF75B-9D1F-A24D-99EF-141874B4C536}" dt="2024-07-05T23:17:49.996" v="4540" actId="20577"/>
          <ac:spMkLst>
            <pc:docMk/>
            <pc:sldMk cId="3931042951" sldId="268"/>
            <ac:spMk id="3" creationId="{20B6A7F9-DB3B-93FF-B52E-1AB7C57CA4FA}"/>
          </ac:spMkLst>
        </pc:spChg>
      </pc:sldChg>
      <pc:sldChg chg="modSp new mod">
        <pc:chgData name="Evans, Christi" userId="881d3898-5999-4ebf-aaff-7011db2851f2" providerId="ADAL" clId="{000EF75B-9D1F-A24D-99EF-141874B4C536}" dt="2024-07-05T23:18:42.183" v="4541" actId="20578"/>
        <pc:sldMkLst>
          <pc:docMk/>
          <pc:sldMk cId="4057076973" sldId="269"/>
        </pc:sldMkLst>
        <pc:spChg chg="mod">
          <ac:chgData name="Evans, Christi" userId="881d3898-5999-4ebf-aaff-7011db2851f2" providerId="ADAL" clId="{000EF75B-9D1F-A24D-99EF-141874B4C536}" dt="2024-07-03T21:20:39.419" v="3401" actId="113"/>
          <ac:spMkLst>
            <pc:docMk/>
            <pc:sldMk cId="4057076973" sldId="269"/>
            <ac:spMk id="2" creationId="{5AEBDA3C-72D0-0E32-D123-19752DE2E554}"/>
          </ac:spMkLst>
        </pc:spChg>
        <pc:spChg chg="mod">
          <ac:chgData name="Evans, Christi" userId="881d3898-5999-4ebf-aaff-7011db2851f2" providerId="ADAL" clId="{000EF75B-9D1F-A24D-99EF-141874B4C536}" dt="2024-07-05T23:18:42.183" v="4541" actId="20578"/>
          <ac:spMkLst>
            <pc:docMk/>
            <pc:sldMk cId="4057076973" sldId="269"/>
            <ac:spMk id="3" creationId="{021F8060-8B0E-9EB5-53DD-CFED390A0C8E}"/>
          </ac:spMkLst>
        </pc:spChg>
      </pc:sldChg>
      <pc:sldChg chg="modSp new mod ord">
        <pc:chgData name="Evans, Christi" userId="881d3898-5999-4ebf-aaff-7011db2851f2" providerId="ADAL" clId="{000EF75B-9D1F-A24D-99EF-141874B4C536}" dt="2024-07-05T23:19:44.949" v="4546" actId="20578"/>
        <pc:sldMkLst>
          <pc:docMk/>
          <pc:sldMk cId="372204237" sldId="270"/>
        </pc:sldMkLst>
        <pc:spChg chg="mod">
          <ac:chgData name="Evans, Christi" userId="881d3898-5999-4ebf-aaff-7011db2851f2" providerId="ADAL" clId="{000EF75B-9D1F-A24D-99EF-141874B4C536}" dt="2024-07-03T21:21:09.449" v="3417" actId="113"/>
          <ac:spMkLst>
            <pc:docMk/>
            <pc:sldMk cId="372204237" sldId="270"/>
            <ac:spMk id="2" creationId="{B9E75DFE-077C-050B-F92A-DD4384F52FA8}"/>
          </ac:spMkLst>
        </pc:spChg>
        <pc:spChg chg="mod">
          <ac:chgData name="Evans, Christi" userId="881d3898-5999-4ebf-aaff-7011db2851f2" providerId="ADAL" clId="{000EF75B-9D1F-A24D-99EF-141874B4C536}" dt="2024-07-03T21:21:00.263" v="3416" actId="20577"/>
          <ac:spMkLst>
            <pc:docMk/>
            <pc:sldMk cId="372204237" sldId="270"/>
            <ac:spMk id="3" creationId="{A63E8597-848C-8A9D-5B3C-EFA4FEF56F50}"/>
          </ac:spMkLst>
        </pc:spChg>
      </pc:sldChg>
      <pc:sldChg chg="modSp new mod">
        <pc:chgData name="Evans, Christi" userId="881d3898-5999-4ebf-aaff-7011db2851f2" providerId="ADAL" clId="{000EF75B-9D1F-A24D-99EF-141874B4C536}" dt="2024-07-07T18:47:21.149" v="7335" actId="20577"/>
        <pc:sldMkLst>
          <pc:docMk/>
          <pc:sldMk cId="2898981723" sldId="271"/>
        </pc:sldMkLst>
        <pc:spChg chg="mod">
          <ac:chgData name="Evans, Christi" userId="881d3898-5999-4ebf-aaff-7011db2851f2" providerId="ADAL" clId="{000EF75B-9D1F-A24D-99EF-141874B4C536}" dt="2024-07-03T21:30:15.437" v="3842" actId="113"/>
          <ac:spMkLst>
            <pc:docMk/>
            <pc:sldMk cId="2898981723" sldId="271"/>
            <ac:spMk id="2" creationId="{4DD33B89-9840-96DF-F730-DA2EDDBA3050}"/>
          </ac:spMkLst>
        </pc:spChg>
        <pc:spChg chg="mod">
          <ac:chgData name="Evans, Christi" userId="881d3898-5999-4ebf-aaff-7011db2851f2" providerId="ADAL" clId="{000EF75B-9D1F-A24D-99EF-141874B4C536}" dt="2024-07-07T18:47:21.149" v="7335" actId="20577"/>
          <ac:spMkLst>
            <pc:docMk/>
            <pc:sldMk cId="2898981723" sldId="271"/>
            <ac:spMk id="3" creationId="{15B7AEC0-65F8-668A-89BB-A66A4AC6DA97}"/>
          </ac:spMkLst>
        </pc:spChg>
      </pc:sldChg>
      <pc:sldChg chg="modSp new mod">
        <pc:chgData name="Evans, Christi" userId="881d3898-5999-4ebf-aaff-7011db2851f2" providerId="ADAL" clId="{000EF75B-9D1F-A24D-99EF-141874B4C536}" dt="2024-07-05T23:22:15.651" v="4600" actId="20577"/>
        <pc:sldMkLst>
          <pc:docMk/>
          <pc:sldMk cId="4197882857" sldId="272"/>
        </pc:sldMkLst>
        <pc:spChg chg="mod">
          <ac:chgData name="Evans, Christi" userId="881d3898-5999-4ebf-aaff-7011db2851f2" providerId="ADAL" clId="{000EF75B-9D1F-A24D-99EF-141874B4C536}" dt="2024-07-03T21:35:43.725" v="3888" actId="313"/>
          <ac:spMkLst>
            <pc:docMk/>
            <pc:sldMk cId="4197882857" sldId="272"/>
            <ac:spMk id="2" creationId="{013AA1D0-D387-7005-00B8-38C17FC543FD}"/>
          </ac:spMkLst>
        </pc:spChg>
        <pc:spChg chg="mod">
          <ac:chgData name="Evans, Christi" userId="881d3898-5999-4ebf-aaff-7011db2851f2" providerId="ADAL" clId="{000EF75B-9D1F-A24D-99EF-141874B4C536}" dt="2024-07-05T23:22:15.651" v="4600" actId="20577"/>
          <ac:spMkLst>
            <pc:docMk/>
            <pc:sldMk cId="4197882857" sldId="272"/>
            <ac:spMk id="3" creationId="{3B105416-8B24-0420-DBDB-DCC452698C97}"/>
          </ac:spMkLst>
        </pc:spChg>
      </pc:sldChg>
      <pc:sldChg chg="modSp new mod">
        <pc:chgData name="Evans, Christi" userId="881d3898-5999-4ebf-aaff-7011db2851f2" providerId="ADAL" clId="{000EF75B-9D1F-A24D-99EF-141874B4C536}" dt="2024-07-07T18:26:55.989" v="6771" actId="20577"/>
        <pc:sldMkLst>
          <pc:docMk/>
          <pc:sldMk cId="1241126677" sldId="273"/>
        </pc:sldMkLst>
        <pc:spChg chg="mod">
          <ac:chgData name="Evans, Christi" userId="881d3898-5999-4ebf-aaff-7011db2851f2" providerId="ADAL" clId="{000EF75B-9D1F-A24D-99EF-141874B4C536}" dt="2024-07-03T21:39:13.393" v="4092" actId="20577"/>
          <ac:spMkLst>
            <pc:docMk/>
            <pc:sldMk cId="1241126677" sldId="273"/>
            <ac:spMk id="2" creationId="{A17EEB29-3A0D-F74A-D684-E257E6B9C49A}"/>
          </ac:spMkLst>
        </pc:spChg>
        <pc:spChg chg="mod">
          <ac:chgData name="Evans, Christi" userId="881d3898-5999-4ebf-aaff-7011db2851f2" providerId="ADAL" clId="{000EF75B-9D1F-A24D-99EF-141874B4C536}" dt="2024-07-07T18:26:55.989" v="6771" actId="20577"/>
          <ac:spMkLst>
            <pc:docMk/>
            <pc:sldMk cId="1241126677" sldId="273"/>
            <ac:spMk id="3" creationId="{F27F0689-FFE4-1FC7-085D-4B9EBDC0C719}"/>
          </ac:spMkLst>
        </pc:spChg>
      </pc:sldChg>
      <pc:sldChg chg="addSp modSp new mod ord">
        <pc:chgData name="Evans, Christi" userId="881d3898-5999-4ebf-aaff-7011db2851f2" providerId="ADAL" clId="{000EF75B-9D1F-A24D-99EF-141874B4C536}" dt="2024-07-07T19:24:57.952" v="8719" actId="20577"/>
        <pc:sldMkLst>
          <pc:docMk/>
          <pc:sldMk cId="1434085761" sldId="274"/>
        </pc:sldMkLst>
        <pc:spChg chg="mod">
          <ac:chgData name="Evans, Christi" userId="881d3898-5999-4ebf-aaff-7011db2851f2" providerId="ADAL" clId="{000EF75B-9D1F-A24D-99EF-141874B4C536}" dt="2024-07-07T19:24:57.952" v="8719" actId="20577"/>
          <ac:spMkLst>
            <pc:docMk/>
            <pc:sldMk cId="1434085761" sldId="274"/>
            <ac:spMk id="2" creationId="{0EDD294C-316C-7626-2D08-EA434BA3B3C3}"/>
          </ac:spMkLst>
        </pc:spChg>
        <pc:spChg chg="mod">
          <ac:chgData name="Evans, Christi" userId="881d3898-5999-4ebf-aaff-7011db2851f2" providerId="ADAL" clId="{000EF75B-9D1F-A24D-99EF-141874B4C536}" dt="2024-07-06T00:38:30.632" v="5078" actId="20577"/>
          <ac:spMkLst>
            <pc:docMk/>
            <pc:sldMk cId="1434085761" sldId="274"/>
            <ac:spMk id="3" creationId="{86B52CDA-3507-69D6-A299-508A56E5F76E}"/>
          </ac:spMkLst>
        </pc:spChg>
        <pc:spChg chg="add mod">
          <ac:chgData name="Evans, Christi" userId="881d3898-5999-4ebf-aaff-7011db2851f2" providerId="ADAL" clId="{000EF75B-9D1F-A24D-99EF-141874B4C536}" dt="2024-07-06T00:34:52.657" v="5027" actId="1076"/>
          <ac:spMkLst>
            <pc:docMk/>
            <pc:sldMk cId="1434085761" sldId="274"/>
            <ac:spMk id="4" creationId="{0DEC3308-B0F5-622F-F429-BA69FC197431}"/>
          </ac:spMkLst>
        </pc:spChg>
      </pc:sldChg>
      <pc:sldChg chg="modSp new mod">
        <pc:chgData name="Evans, Christi" userId="881d3898-5999-4ebf-aaff-7011db2851f2" providerId="ADAL" clId="{000EF75B-9D1F-A24D-99EF-141874B4C536}" dt="2024-07-07T19:37:38.339" v="8879" actId="20577"/>
        <pc:sldMkLst>
          <pc:docMk/>
          <pc:sldMk cId="467611231" sldId="275"/>
        </pc:sldMkLst>
        <pc:spChg chg="mod">
          <ac:chgData name="Evans, Christi" userId="881d3898-5999-4ebf-aaff-7011db2851f2" providerId="ADAL" clId="{000EF75B-9D1F-A24D-99EF-141874B4C536}" dt="2024-07-07T18:00:41.970" v="5256" actId="113"/>
          <ac:spMkLst>
            <pc:docMk/>
            <pc:sldMk cId="467611231" sldId="275"/>
            <ac:spMk id="2" creationId="{D6A3ABDE-B0EE-3065-1391-72C177C64ECC}"/>
          </ac:spMkLst>
        </pc:spChg>
        <pc:spChg chg="mod">
          <ac:chgData name="Evans, Christi" userId="881d3898-5999-4ebf-aaff-7011db2851f2" providerId="ADAL" clId="{000EF75B-9D1F-A24D-99EF-141874B4C536}" dt="2024-07-07T19:37:38.339" v="8879" actId="20577"/>
          <ac:spMkLst>
            <pc:docMk/>
            <pc:sldMk cId="467611231" sldId="275"/>
            <ac:spMk id="3" creationId="{E9F70CD4-7C4A-CE94-C100-293F9F3CCB81}"/>
          </ac:spMkLst>
        </pc:spChg>
      </pc:sldChg>
      <pc:sldChg chg="addSp delSp modSp new mod setBg">
        <pc:chgData name="Evans, Christi" userId="881d3898-5999-4ebf-aaff-7011db2851f2" providerId="ADAL" clId="{000EF75B-9D1F-A24D-99EF-141874B4C536}" dt="2024-07-07T19:22:00.806" v="8702" actId="114"/>
        <pc:sldMkLst>
          <pc:docMk/>
          <pc:sldMk cId="3338030904" sldId="276"/>
        </pc:sldMkLst>
        <pc:spChg chg="mod">
          <ac:chgData name="Evans, Christi" userId="881d3898-5999-4ebf-aaff-7011db2851f2" providerId="ADAL" clId="{000EF75B-9D1F-A24D-99EF-141874B4C536}" dt="2024-07-07T18:15:31.688" v="5951" actId="26606"/>
          <ac:spMkLst>
            <pc:docMk/>
            <pc:sldMk cId="3338030904" sldId="276"/>
            <ac:spMk id="2" creationId="{24532916-4BE3-2756-C613-0E75A35FA3C0}"/>
          </ac:spMkLst>
        </pc:spChg>
        <pc:spChg chg="mod">
          <ac:chgData name="Evans, Christi" userId="881d3898-5999-4ebf-aaff-7011db2851f2" providerId="ADAL" clId="{000EF75B-9D1F-A24D-99EF-141874B4C536}" dt="2024-07-07T19:22:00.806" v="8702" actId="114"/>
          <ac:spMkLst>
            <pc:docMk/>
            <pc:sldMk cId="3338030904" sldId="276"/>
            <ac:spMk id="3" creationId="{ABE312DC-AF20-11C6-0350-8DCD81200CC8}"/>
          </ac:spMkLst>
        </pc:spChg>
        <pc:spChg chg="add del">
          <ac:chgData name="Evans, Christi" userId="881d3898-5999-4ebf-aaff-7011db2851f2" providerId="ADAL" clId="{000EF75B-9D1F-A24D-99EF-141874B4C536}" dt="2024-07-07T18:14:34.204" v="5937" actId="26606"/>
          <ac:spMkLst>
            <pc:docMk/>
            <pc:sldMk cId="3338030904" sldId="276"/>
            <ac:spMk id="10" creationId="{04812C46-200A-4DEB-A05E-3ED6C68C2387}"/>
          </ac:spMkLst>
        </pc:spChg>
        <pc:spChg chg="add del">
          <ac:chgData name="Evans, Christi" userId="881d3898-5999-4ebf-aaff-7011db2851f2" providerId="ADAL" clId="{000EF75B-9D1F-A24D-99EF-141874B4C536}" dt="2024-07-07T18:14:34.204" v="5937" actId="26606"/>
          <ac:spMkLst>
            <pc:docMk/>
            <pc:sldMk cId="3338030904" sldId="276"/>
            <ac:spMk id="12" creationId="{D1EA859B-E555-4109-94F3-6700E046E008}"/>
          </ac:spMkLst>
        </pc:spChg>
        <pc:spChg chg="add del">
          <ac:chgData name="Evans, Christi" userId="881d3898-5999-4ebf-aaff-7011db2851f2" providerId="ADAL" clId="{000EF75B-9D1F-A24D-99EF-141874B4C536}" dt="2024-07-07T18:14:43.539" v="5939" actId="26606"/>
          <ac:spMkLst>
            <pc:docMk/>
            <pc:sldMk cId="3338030904" sldId="276"/>
            <ac:spMk id="14" creationId="{04812C46-200A-4DEB-A05E-3ED6C68C2387}"/>
          </ac:spMkLst>
        </pc:spChg>
        <pc:spChg chg="add del">
          <ac:chgData name="Evans, Christi" userId="881d3898-5999-4ebf-aaff-7011db2851f2" providerId="ADAL" clId="{000EF75B-9D1F-A24D-99EF-141874B4C536}" dt="2024-07-07T18:14:43.539" v="5939" actId="26606"/>
          <ac:spMkLst>
            <pc:docMk/>
            <pc:sldMk cId="3338030904" sldId="276"/>
            <ac:spMk id="15" creationId="{D1EA859B-E555-4109-94F3-6700E046E008}"/>
          </ac:spMkLst>
        </pc:spChg>
        <pc:spChg chg="add del">
          <ac:chgData name="Evans, Christi" userId="881d3898-5999-4ebf-aaff-7011db2851f2" providerId="ADAL" clId="{000EF75B-9D1F-A24D-99EF-141874B4C536}" dt="2024-07-07T18:14:51.624" v="5941" actId="26606"/>
          <ac:spMkLst>
            <pc:docMk/>
            <pc:sldMk cId="3338030904" sldId="276"/>
            <ac:spMk id="16" creationId="{C0036C6B-F09C-4EAB-AE02-8D056EE74856}"/>
          </ac:spMkLst>
        </pc:spChg>
        <pc:spChg chg="add del">
          <ac:chgData name="Evans, Christi" userId="881d3898-5999-4ebf-aaff-7011db2851f2" providerId="ADAL" clId="{000EF75B-9D1F-A24D-99EF-141874B4C536}" dt="2024-07-07T18:14:51.624" v="5941" actId="26606"/>
          <ac:spMkLst>
            <pc:docMk/>
            <pc:sldMk cId="3338030904" sldId="276"/>
            <ac:spMk id="17" creationId="{560AFAAC-EA6C-45A9-9E03-C9C9F0193B4F}"/>
          </ac:spMkLst>
        </pc:spChg>
        <pc:spChg chg="add del">
          <ac:chgData name="Evans, Christi" userId="881d3898-5999-4ebf-aaff-7011db2851f2" providerId="ADAL" clId="{000EF75B-9D1F-A24D-99EF-141874B4C536}" dt="2024-07-07T18:14:51.624" v="5941" actId="26606"/>
          <ac:spMkLst>
            <pc:docMk/>
            <pc:sldMk cId="3338030904" sldId="276"/>
            <ac:spMk id="18" creationId="{FC8D5885-2804-4D3C-BE31-902E4D3279B0}"/>
          </ac:spMkLst>
        </pc:spChg>
        <pc:spChg chg="add del">
          <ac:chgData name="Evans, Christi" userId="881d3898-5999-4ebf-aaff-7011db2851f2" providerId="ADAL" clId="{000EF75B-9D1F-A24D-99EF-141874B4C536}" dt="2024-07-07T18:14:51.624" v="5941" actId="26606"/>
          <ac:spMkLst>
            <pc:docMk/>
            <pc:sldMk cId="3338030904" sldId="276"/>
            <ac:spMk id="19" creationId="{83549E37-C86B-4401-90BD-D8BF83859F14}"/>
          </ac:spMkLst>
        </pc:spChg>
        <pc:spChg chg="add del">
          <ac:chgData name="Evans, Christi" userId="881d3898-5999-4ebf-aaff-7011db2851f2" providerId="ADAL" clId="{000EF75B-9D1F-A24D-99EF-141874B4C536}" dt="2024-07-07T18:14:51.624" v="5941" actId="26606"/>
          <ac:spMkLst>
            <pc:docMk/>
            <pc:sldMk cId="3338030904" sldId="276"/>
            <ac:spMk id="20" creationId="{8A17784E-76D8-4521-A77D-0D2EBB923004}"/>
          </ac:spMkLst>
        </pc:spChg>
        <pc:spChg chg="add del">
          <ac:chgData name="Evans, Christi" userId="881d3898-5999-4ebf-aaff-7011db2851f2" providerId="ADAL" clId="{000EF75B-9D1F-A24D-99EF-141874B4C536}" dt="2024-07-07T18:15:00.954" v="5943" actId="26606"/>
          <ac:spMkLst>
            <pc:docMk/>
            <pc:sldMk cId="3338030904" sldId="276"/>
            <ac:spMk id="22" creationId="{9F7D5CDA-D291-4307-BF55-1381FED29634}"/>
          </ac:spMkLst>
        </pc:spChg>
        <pc:spChg chg="add del">
          <ac:chgData name="Evans, Christi" userId="881d3898-5999-4ebf-aaff-7011db2851f2" providerId="ADAL" clId="{000EF75B-9D1F-A24D-99EF-141874B4C536}" dt="2024-07-07T18:15:02.951" v="5945" actId="26606"/>
          <ac:spMkLst>
            <pc:docMk/>
            <pc:sldMk cId="3338030904" sldId="276"/>
            <ac:spMk id="24" creationId="{04812C46-200A-4DEB-A05E-3ED6C68C2387}"/>
          </ac:spMkLst>
        </pc:spChg>
        <pc:spChg chg="add del">
          <ac:chgData name="Evans, Christi" userId="881d3898-5999-4ebf-aaff-7011db2851f2" providerId="ADAL" clId="{000EF75B-9D1F-A24D-99EF-141874B4C536}" dt="2024-07-07T18:15:02.951" v="5945" actId="26606"/>
          <ac:spMkLst>
            <pc:docMk/>
            <pc:sldMk cId="3338030904" sldId="276"/>
            <ac:spMk id="25" creationId="{D1EA859B-E555-4109-94F3-6700E046E008}"/>
          </ac:spMkLst>
        </pc:spChg>
        <pc:spChg chg="add del">
          <ac:chgData name="Evans, Christi" userId="881d3898-5999-4ebf-aaff-7011db2851f2" providerId="ADAL" clId="{000EF75B-9D1F-A24D-99EF-141874B4C536}" dt="2024-07-07T18:15:14.497" v="5947" actId="26606"/>
          <ac:spMkLst>
            <pc:docMk/>
            <pc:sldMk cId="3338030904" sldId="276"/>
            <ac:spMk id="27" creationId="{04812C46-200A-4DEB-A05E-3ED6C68C2387}"/>
          </ac:spMkLst>
        </pc:spChg>
        <pc:spChg chg="add del">
          <ac:chgData name="Evans, Christi" userId="881d3898-5999-4ebf-aaff-7011db2851f2" providerId="ADAL" clId="{000EF75B-9D1F-A24D-99EF-141874B4C536}" dt="2024-07-07T18:15:14.497" v="5947" actId="26606"/>
          <ac:spMkLst>
            <pc:docMk/>
            <pc:sldMk cId="3338030904" sldId="276"/>
            <ac:spMk id="28" creationId="{D1EA859B-E555-4109-94F3-6700E046E008}"/>
          </ac:spMkLst>
        </pc:spChg>
        <pc:spChg chg="add del">
          <ac:chgData name="Evans, Christi" userId="881d3898-5999-4ebf-aaff-7011db2851f2" providerId="ADAL" clId="{000EF75B-9D1F-A24D-99EF-141874B4C536}" dt="2024-07-07T18:15:27.068" v="5949" actId="26606"/>
          <ac:spMkLst>
            <pc:docMk/>
            <pc:sldMk cId="3338030904" sldId="276"/>
            <ac:spMk id="30" creationId="{F94AA2BD-2E3F-4B1D-8127-5744B8115311}"/>
          </ac:spMkLst>
        </pc:spChg>
        <pc:spChg chg="add del">
          <ac:chgData name="Evans, Christi" userId="881d3898-5999-4ebf-aaff-7011db2851f2" providerId="ADAL" clId="{000EF75B-9D1F-A24D-99EF-141874B4C536}" dt="2024-07-07T18:15:27.068" v="5949" actId="26606"/>
          <ac:spMkLst>
            <pc:docMk/>
            <pc:sldMk cId="3338030904" sldId="276"/>
            <ac:spMk id="31" creationId="{4BD02261-2DC8-4AA8-9E16-7751AE892445}"/>
          </ac:spMkLst>
        </pc:spChg>
        <pc:spChg chg="add del">
          <ac:chgData name="Evans, Christi" userId="881d3898-5999-4ebf-aaff-7011db2851f2" providerId="ADAL" clId="{000EF75B-9D1F-A24D-99EF-141874B4C536}" dt="2024-07-07T18:15:27.068" v="5949" actId="26606"/>
          <ac:spMkLst>
            <pc:docMk/>
            <pc:sldMk cId="3338030904" sldId="276"/>
            <ac:spMk id="32" creationId="{3D752CF2-2291-40B5-B462-C17B174C10BC}"/>
          </ac:spMkLst>
        </pc:spChg>
        <pc:spChg chg="add del">
          <ac:chgData name="Evans, Christi" userId="881d3898-5999-4ebf-aaff-7011db2851f2" providerId="ADAL" clId="{000EF75B-9D1F-A24D-99EF-141874B4C536}" dt="2024-07-07T18:15:31.688" v="5951" actId="26606"/>
          <ac:spMkLst>
            <pc:docMk/>
            <pc:sldMk cId="3338030904" sldId="276"/>
            <ac:spMk id="34" creationId="{9F7D5CDA-D291-4307-BF55-1381FED29634}"/>
          </ac:spMkLst>
        </pc:spChg>
        <pc:picChg chg="add mod ord">
          <ac:chgData name="Evans, Christi" userId="881d3898-5999-4ebf-aaff-7011db2851f2" providerId="ADAL" clId="{000EF75B-9D1F-A24D-99EF-141874B4C536}" dt="2024-07-07T18:16:04.329" v="5961" actId="1076"/>
          <ac:picMkLst>
            <pc:docMk/>
            <pc:sldMk cId="3338030904" sldId="276"/>
            <ac:picMk id="5" creationId="{0483F7BA-1BB8-9C81-A9DE-ADEC0B984A18}"/>
          </ac:picMkLst>
        </pc:picChg>
      </pc:sldChg>
      <pc:sldChg chg="modSp new mod">
        <pc:chgData name="Evans, Christi" userId="881d3898-5999-4ebf-aaff-7011db2851f2" providerId="ADAL" clId="{000EF75B-9D1F-A24D-99EF-141874B4C536}" dt="2024-07-07T18:29:27.760" v="6914" actId="20577"/>
        <pc:sldMkLst>
          <pc:docMk/>
          <pc:sldMk cId="772793655" sldId="277"/>
        </pc:sldMkLst>
        <pc:spChg chg="mod">
          <ac:chgData name="Evans, Christi" userId="881d3898-5999-4ebf-aaff-7011db2851f2" providerId="ADAL" clId="{000EF75B-9D1F-A24D-99EF-141874B4C536}" dt="2024-07-07T18:16:42.551" v="6007" actId="113"/>
          <ac:spMkLst>
            <pc:docMk/>
            <pc:sldMk cId="772793655" sldId="277"/>
            <ac:spMk id="2" creationId="{9A5F92B2-6469-A357-F747-D124D475C6A1}"/>
          </ac:spMkLst>
        </pc:spChg>
        <pc:spChg chg="mod">
          <ac:chgData name="Evans, Christi" userId="881d3898-5999-4ebf-aaff-7011db2851f2" providerId="ADAL" clId="{000EF75B-9D1F-A24D-99EF-141874B4C536}" dt="2024-07-07T18:29:27.760" v="6914" actId="20577"/>
          <ac:spMkLst>
            <pc:docMk/>
            <pc:sldMk cId="772793655" sldId="277"/>
            <ac:spMk id="3" creationId="{AAEA132B-1174-DB69-21F3-BD4D4AB03FB0}"/>
          </ac:spMkLst>
        </pc:spChg>
      </pc:sldChg>
      <pc:sldChg chg="modSp new mod">
        <pc:chgData name="Evans, Christi" userId="881d3898-5999-4ebf-aaff-7011db2851f2" providerId="ADAL" clId="{000EF75B-9D1F-A24D-99EF-141874B4C536}" dt="2024-07-07T18:32:23.714" v="7075"/>
        <pc:sldMkLst>
          <pc:docMk/>
          <pc:sldMk cId="205998670" sldId="278"/>
        </pc:sldMkLst>
        <pc:spChg chg="mod">
          <ac:chgData name="Evans, Christi" userId="881d3898-5999-4ebf-aaff-7011db2851f2" providerId="ADAL" clId="{000EF75B-9D1F-A24D-99EF-141874B4C536}" dt="2024-07-07T18:26:05.400" v="6734" actId="113"/>
          <ac:spMkLst>
            <pc:docMk/>
            <pc:sldMk cId="205998670" sldId="278"/>
            <ac:spMk id="2" creationId="{65786DAF-88C6-9751-8F04-38B08C7B46E8}"/>
          </ac:spMkLst>
        </pc:spChg>
        <pc:spChg chg="mod">
          <ac:chgData name="Evans, Christi" userId="881d3898-5999-4ebf-aaff-7011db2851f2" providerId="ADAL" clId="{000EF75B-9D1F-A24D-99EF-141874B4C536}" dt="2024-07-07T18:32:23.714" v="7075"/>
          <ac:spMkLst>
            <pc:docMk/>
            <pc:sldMk cId="205998670" sldId="278"/>
            <ac:spMk id="3" creationId="{5D371DF4-689F-8893-F97F-24F3295558CE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F1977A-5E4B-4F5F-BA43-461F548080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53135FA-B58E-5DDF-2EB7-7162CEEE5E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598061-DB12-BB29-1AB8-DFFA850580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65C36-79AB-8641-8BF5-3425E48E1CE3}" type="datetimeFigureOut">
              <a:rPr lang="en-US" smtClean="0"/>
              <a:t>7/15/2024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F245A1-4A8D-3C0A-1CD4-C875C203BA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4FC6E3-FA3D-A369-71C1-364139ED7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21226-5015-FD4B-AA88-4AABF90C82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581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6C6DD2-BA70-8076-D0B4-1A878B7782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0F58F3A-03F9-19D0-B7EE-66CE5F51C5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B32E59-63F0-AD95-1B7F-B6CD642621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65C36-79AB-8641-8BF5-3425E48E1CE3}" type="datetimeFigureOut">
              <a:rPr lang="en-US" smtClean="0"/>
              <a:t>7/15/2024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A55B6B-B3D9-1417-24CE-E1EA2E1DA6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42EE1B-CE82-A8AF-75BA-E6145CD39A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21226-5015-FD4B-AA88-4AABF90C82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573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AB50EB7-3877-2149-FC2B-BC9A8E2B57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36BC219-4FE9-32B1-7B9E-241F4AB1EF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8B0E30-CBB6-1360-1F6D-CC51A9B5EE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65C36-79AB-8641-8BF5-3425E48E1CE3}" type="datetimeFigureOut">
              <a:rPr lang="en-US" smtClean="0"/>
              <a:t>7/15/2024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A36B71-022B-3909-0A90-3F5E625B71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90E39E-FC8A-E8E7-DB5B-AA0BBFBF64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21226-5015-FD4B-AA88-4AABF90C82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153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2E1F34-6FB6-CEBB-9A69-3589BE637F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8498E2-41F2-185F-A061-CFFC19BF3A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EC3129-50CD-1BA7-1173-15078FBFCB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65C36-79AB-8641-8BF5-3425E48E1CE3}" type="datetimeFigureOut">
              <a:rPr lang="en-US" smtClean="0"/>
              <a:t>7/15/2024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2817F7-5EC9-9E38-1D1F-E0F7518FFC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852658-A0BC-505C-85B8-58EB53295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21226-5015-FD4B-AA88-4AABF90C82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7249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4A4055-B2DA-5EBD-4462-02D8DF8B66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49A2C8-37B6-2761-43FE-F1BDBEDAB3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7BD045-4AEE-985A-AF67-78AAB59A8C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65C36-79AB-8641-8BF5-3425E48E1CE3}" type="datetimeFigureOut">
              <a:rPr lang="en-US" smtClean="0"/>
              <a:t>7/15/2024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3B9407-8983-5787-1B73-5B58D7E619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890B08-302C-5B91-E1D6-C8FAAFD529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21226-5015-FD4B-AA88-4AABF90C82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2345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C4C634-377B-9805-3F43-DB5CDD03E9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3AFFE2-3504-871F-A85B-988384DE8D7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57065A-4962-ACC7-8E16-74B59CEBD0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FCB23F-D9C7-4AE4-0182-BCB08306CB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65C36-79AB-8641-8BF5-3425E48E1CE3}" type="datetimeFigureOut">
              <a:rPr lang="en-US" smtClean="0"/>
              <a:t>7/15/2024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BC1659-AE16-95C4-839F-D5A743D8D1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B3EAFA-7204-F4FC-D6AC-8302CFD724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21226-5015-FD4B-AA88-4AABF90C82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7499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2923F7-F992-A8CC-4E29-7ECC2F426A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0C4F1A-CF1A-88D2-4354-2C9070F85E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C43967-CB74-E400-13DF-54F8A38DD4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6085647-B4BE-F281-7404-1D76F99E73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BE4619F-2DA5-EF9C-F275-1A37A775725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0F8DCC6-A747-4009-D4A6-FB88706F2F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65C36-79AB-8641-8BF5-3425E48E1CE3}" type="datetimeFigureOut">
              <a:rPr lang="en-US" smtClean="0"/>
              <a:t>7/15/2024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9EB587-8FA5-4627-CE90-CC09242CCC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41B53E9-E1F9-9741-35E3-FCE400575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21226-5015-FD4B-AA88-4AABF90C82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4509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9CE1D0-E74A-11E4-B5D0-7C526E0BC7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45F7E5-7062-1518-3200-D711816225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65C36-79AB-8641-8BF5-3425E48E1CE3}" type="datetimeFigureOut">
              <a:rPr lang="en-US" smtClean="0"/>
              <a:t>7/15/2024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757AE9-92A9-49F2-0F03-5FBAAC7CAB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24C8B4-017F-4201-DBCF-8D4DA0158D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21226-5015-FD4B-AA88-4AABF90C82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9676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5A3AEC8-CBB9-3371-77F1-869D0A7D7A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65C36-79AB-8641-8BF5-3425E48E1CE3}" type="datetimeFigureOut">
              <a:rPr lang="en-US" smtClean="0"/>
              <a:t>7/15/2024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940580D-CA9A-AA72-7F7D-7F85411E79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5AEF3D-38BA-C696-1850-9DF264094B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21226-5015-FD4B-AA88-4AABF90C82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2520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927E82-AA3D-34D6-3B74-983EF08AB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074D27-372A-0072-D71D-7E48674AE0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03DC3A-FBD7-3DF7-CA52-0CB6472EE0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8D1E1B-B466-B1D9-510A-D77497CFD7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65C36-79AB-8641-8BF5-3425E48E1CE3}" type="datetimeFigureOut">
              <a:rPr lang="en-US" smtClean="0"/>
              <a:t>7/15/2024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B46741-D4F8-BFF3-A24C-980A927A15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45D058-D9C0-C281-B415-6DABEA64C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21226-5015-FD4B-AA88-4AABF90C82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0173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9C485F-850B-C3C1-A177-CC5318284C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FDA0AF4-73AE-2A09-59CB-F61A5093CF4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BD8F2B-0C4D-1DC4-9239-335FC0F648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736664-5B91-FF85-F005-1F9F789B06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65C36-79AB-8641-8BF5-3425E48E1CE3}" type="datetimeFigureOut">
              <a:rPr lang="en-US" smtClean="0"/>
              <a:t>7/15/2024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07DB67-A5C8-0417-7087-5E1858CC90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BE6E39-F51B-8AC7-D081-B5F2DAA10D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21226-5015-FD4B-AA88-4AABF90C82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6739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8B216BC-C941-3E6D-9197-EA3E772247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9A48CD-FE24-7C87-0ABB-216376C141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67AA26-A331-5A27-B8FB-C30CE4BBFC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4A65C36-79AB-8641-8BF5-3425E48E1CE3}" type="datetimeFigureOut">
              <a:rPr lang="en-US" smtClean="0"/>
              <a:t>7/15/2024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16FB8B-D899-7EE3-B8DE-A40B42EAB8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309B9E-3BC5-B74C-A598-457AAA6ECC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CF21226-5015-FD4B-AA88-4AABF90C82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030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hyperlink" Target="https://nchfp.uga.edu/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fdc.nal.usda.gov/fdc-app.html#/food-details/1814781/nutrients" TargetMode="External"/><Relationship Id="rId2" Type="http://schemas.openxmlformats.org/officeDocument/2006/relationships/hyperlink" Target="https://www.bestfoodfacts.org/bone-broth-magic-elixir-trendy-soup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nchfp.uga.edu/" TargetMode="External"/><Relationship Id="rId4" Type="http://schemas.openxmlformats.org/officeDocument/2006/relationships/hyperlink" Target="https://www.nccih.nih.gov/health/glucosamine-and-chondroitin-for-osteoarthritis-what-you-need-to-know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8D0D6D3E-D7F9-4591-9CA9-DDF4DB1F73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1FB282-3176-81D4-33C1-6DE0D5407B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82639" y="1012536"/>
            <a:ext cx="4613300" cy="3163224"/>
          </a:xfrm>
        </p:spPr>
        <p:txBody>
          <a:bodyPr anchor="t">
            <a:normAutofit/>
          </a:bodyPr>
          <a:lstStyle/>
          <a:p>
            <a:pPr algn="l"/>
            <a:r>
              <a:rPr lang="en-US" sz="5200" dirty="0"/>
              <a:t>Bone Broth: Is it the Newest Elixir?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F69728-C8C5-ECFB-CE43-912A65DBBF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82638" y="4389120"/>
            <a:ext cx="4408228" cy="1192815"/>
          </a:xfrm>
        </p:spPr>
        <p:txBody>
          <a:bodyPr anchor="b">
            <a:normAutofit/>
          </a:bodyPr>
          <a:lstStyle/>
          <a:p>
            <a:pPr algn="l"/>
            <a:r>
              <a:rPr lang="en-US" sz="2000"/>
              <a:t>Christi Evans, MS, RD</a:t>
            </a:r>
          </a:p>
          <a:p>
            <a:pPr algn="l"/>
            <a:r>
              <a:rPr lang="en-US" sz="2000"/>
              <a:t>Assistant State Specialist, Food Safety</a:t>
            </a:r>
          </a:p>
          <a:p>
            <a:pPr algn="l"/>
            <a:r>
              <a:rPr lang="en-US" sz="2000"/>
              <a:t>Oklahoma State University Extension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C4C9F2B0-1044-46EB-8AEB-C3BFFDE6C2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23336" y="-3"/>
            <a:ext cx="4068664" cy="6858000"/>
          </a:xfrm>
          <a:prstGeom prst="rect">
            <a:avLst/>
          </a:prstGeom>
          <a:gradFill>
            <a:gsLst>
              <a:gs pos="26000">
                <a:srgbClr val="000000"/>
              </a:gs>
              <a:gs pos="100000">
                <a:schemeClr val="accent1"/>
              </a:gs>
            </a:gsLst>
            <a:lin ang="9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D28B54C3-B57B-472A-B96E-1FCB67093D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23336" y="-3"/>
            <a:ext cx="3611463" cy="6858000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6000"/>
                </a:schemeClr>
              </a:gs>
              <a:gs pos="100000">
                <a:srgbClr val="000000">
                  <a:alpha val="52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7DB3C429-F8DA-49B9-AF84-21996FCF7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8230721" y="-107390"/>
            <a:ext cx="3853890" cy="4068665"/>
          </a:xfrm>
          <a:prstGeom prst="rect">
            <a:avLst/>
          </a:prstGeom>
          <a:gradFill>
            <a:gsLst>
              <a:gs pos="0">
                <a:srgbClr val="000000">
                  <a:alpha val="34000"/>
                </a:srgbClr>
              </a:gs>
              <a:gs pos="96000">
                <a:schemeClr val="accent1"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bottle of elixir with a tag">
            <a:extLst>
              <a:ext uri="{FF2B5EF4-FFF2-40B4-BE49-F238E27FC236}">
                <a16:creationId xmlns:a16="http://schemas.microsoft.com/office/drawing/2014/main" id="{F7102D1B-6629-32E2-E452-1762A8B7898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3" b="-3"/>
          <a:stretch/>
        </p:blipFill>
        <p:spPr>
          <a:xfrm>
            <a:off x="6096000" y="1012536"/>
            <a:ext cx="4756162" cy="4756162"/>
          </a:xfrm>
          <a:custGeom>
            <a:avLst/>
            <a:gdLst/>
            <a:ahLst/>
            <a:cxnLst/>
            <a:rect l="l" t="t" r="r" b="b"/>
            <a:pathLst>
              <a:path w="5031136" h="5031136">
                <a:moveTo>
                  <a:pt x="2515568" y="0"/>
                </a:moveTo>
                <a:cubicBezTo>
                  <a:pt x="3904878" y="0"/>
                  <a:pt x="5031136" y="1126258"/>
                  <a:pt x="5031136" y="2515568"/>
                </a:cubicBezTo>
                <a:cubicBezTo>
                  <a:pt x="5031136" y="3904878"/>
                  <a:pt x="3904878" y="5031136"/>
                  <a:pt x="2515568" y="5031136"/>
                </a:cubicBezTo>
                <a:cubicBezTo>
                  <a:pt x="1126258" y="5031136"/>
                  <a:pt x="0" y="3904878"/>
                  <a:pt x="0" y="2515568"/>
                </a:cubicBezTo>
                <a:cubicBezTo>
                  <a:pt x="0" y="1126258"/>
                  <a:pt x="1126258" y="0"/>
                  <a:pt x="2515568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7753495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EBDA3C-72D0-0E32-D123-19752DE2E5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Collagen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1F8060-8B0E-9EB5-53DD-CFED390A0C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Makes up about 30 percent of the protein in our bodies. </a:t>
            </a:r>
          </a:p>
          <a:p>
            <a:r>
              <a:rPr lang="en-US" dirty="0"/>
              <a:t>A structural protein that provides support and elasticity. </a:t>
            </a:r>
          </a:p>
          <a:p>
            <a:r>
              <a:rPr lang="en-US" b="0" i="0" dirty="0">
                <a:solidFill>
                  <a:srgbClr val="000000"/>
                </a:solidFill>
                <a:effectLst/>
                <a:latin typeface="Gotham SSm A"/>
              </a:rPr>
              <a:t>Binds our bones, tendons, ligaments, cartilage, muscles, blood vessels, corneas, and other parts of our bodies.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70769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D33B89-9840-96DF-F730-DA2EDDBA30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Minerals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B7AEC0-65F8-668A-89BB-A66A4AC6DA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Nutrients our bodies needs.</a:t>
            </a:r>
          </a:p>
          <a:p>
            <a:pPr lvl="1"/>
            <a:r>
              <a:rPr lang="en-US" dirty="0"/>
              <a:t>Calcium, iron, magnesium, phosphorus, zinc, and more.</a:t>
            </a:r>
          </a:p>
          <a:p>
            <a:r>
              <a:rPr lang="en-US" dirty="0"/>
              <a:t>Make up our bones and teeth.</a:t>
            </a:r>
          </a:p>
          <a:p>
            <a:r>
              <a:rPr lang="en-US" dirty="0"/>
              <a:t>Help maintain acid-base balance to keep a neutral </a:t>
            </a:r>
            <a:r>
              <a:rPr lang="en-US" dirty="0" err="1"/>
              <a:t>pH.</a:t>
            </a:r>
            <a:endParaRPr lang="en-US" dirty="0"/>
          </a:p>
          <a:p>
            <a:r>
              <a:rPr lang="en-US" dirty="0"/>
              <a:t>Regulate body processes and enzyme systems.</a:t>
            </a:r>
          </a:p>
          <a:p>
            <a:r>
              <a:rPr lang="en-US" dirty="0"/>
              <a:t>Transmit nerves impulses and muscle contractions. </a:t>
            </a:r>
          </a:p>
          <a:p>
            <a:r>
              <a:rPr lang="en-US" dirty="0"/>
              <a:t>Help release energy from food. </a:t>
            </a:r>
          </a:p>
        </p:txBody>
      </p:sp>
    </p:spTree>
    <p:extLst>
      <p:ext uri="{BB962C8B-B14F-4D97-AF65-F5344CB8AC3E}">
        <p14:creationId xmlns:p14="http://schemas.microsoft.com/office/powerpoint/2010/main" val="28989817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3AA1D0-D387-7005-00B8-38C17FC543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Glucosamine and Chondroitin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105416-8B24-0420-DBDB-DCC452698C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Components of </a:t>
            </a:r>
            <a:r>
              <a:rPr lang="en-US" dirty="0" err="1"/>
              <a:t>cartlidge</a:t>
            </a:r>
            <a:r>
              <a:rPr lang="en-US" dirty="0"/>
              <a:t> in the joints. </a:t>
            </a:r>
          </a:p>
          <a:p>
            <a:r>
              <a:rPr lang="en-US" dirty="0"/>
              <a:t>Glucosamine helps build the structure of </a:t>
            </a:r>
            <a:r>
              <a:rPr lang="en-US" dirty="0" err="1"/>
              <a:t>cartlidge</a:t>
            </a:r>
            <a:r>
              <a:rPr lang="en-US" dirty="0"/>
              <a:t>.</a:t>
            </a:r>
          </a:p>
          <a:p>
            <a:r>
              <a:rPr lang="en-US" dirty="0"/>
              <a:t>Chondroitin in </a:t>
            </a:r>
            <a:r>
              <a:rPr lang="en-US" dirty="0" err="1"/>
              <a:t>cartlidge</a:t>
            </a:r>
            <a:r>
              <a:rPr lang="en-US" dirty="0"/>
              <a:t> plays a role in the resistance to compression. </a:t>
            </a:r>
          </a:p>
          <a:p>
            <a:r>
              <a:rPr lang="en-US" dirty="0"/>
              <a:t>Often sold as dietary supplements to aid osteoarthritis.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78828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5C8ACE-9287-D531-487D-B909185C57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Scientific Evidence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11E61F-1B0D-C4CD-8F8E-78FDEA1A42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>
            <a:normAutofit/>
          </a:bodyPr>
          <a:lstStyle/>
          <a:p>
            <a:r>
              <a:rPr lang="en-US" dirty="0"/>
              <a:t>Bone broth is a good source of protein, minerals, and electrolytes. </a:t>
            </a:r>
          </a:p>
          <a:p>
            <a:r>
              <a:rPr lang="en-US" dirty="0"/>
              <a:t>Bone broth does NOT provide complete nutrition. </a:t>
            </a:r>
          </a:p>
          <a:p>
            <a:r>
              <a:rPr lang="en-US" dirty="0"/>
              <a:t>Our bodies get amino acids to produce collagen by consuming a well-balanced diet. </a:t>
            </a:r>
          </a:p>
          <a:p>
            <a:r>
              <a:rPr lang="en-US" dirty="0"/>
              <a:t>Eating collagen-rich broth does not mean that the collagen becomes collagen in our bodies. </a:t>
            </a:r>
          </a:p>
          <a:p>
            <a:r>
              <a:rPr lang="en-US" b="0" i="0" dirty="0">
                <a:solidFill>
                  <a:srgbClr val="212529"/>
                </a:solidFill>
                <a:effectLst/>
                <a:highlight>
                  <a:srgbClr val="FFFFFF"/>
                </a:highlight>
                <a:latin typeface="Neue Helvetica W01"/>
              </a:rPr>
              <a:t>Studies on glucosamine and chondroitin have had inconsistent results.</a:t>
            </a:r>
          </a:p>
          <a:p>
            <a:r>
              <a:rPr lang="en-US" dirty="0"/>
              <a:t>It’s important to eat a variety of foods.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98484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76CD5A-B383-373C-2C8D-7BA8F9137E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Commercial Bone Broths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C849EC-89E9-770B-B042-7013A1E590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Ingredients and nutritional value can vary.</a:t>
            </a:r>
          </a:p>
          <a:p>
            <a:r>
              <a:rPr lang="en-US" dirty="0"/>
              <a:t>Can be found in powder forms. </a:t>
            </a:r>
          </a:p>
          <a:p>
            <a:r>
              <a:rPr lang="en-US" dirty="0"/>
              <a:t>Prices can vary.</a:t>
            </a:r>
          </a:p>
          <a:p>
            <a:r>
              <a:rPr lang="en-US" dirty="0"/>
              <a:t>May be high in sodium. </a:t>
            </a:r>
          </a:p>
          <a:p>
            <a:r>
              <a:rPr lang="en-US" dirty="0"/>
              <a:t>Important to read the labels.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93593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C484B0-D316-C992-C87F-8A0A6DD19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Making Bone Broth at Home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8EBFB0-41A9-BFE6-FA16-A417E710E1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have control over the ingredients. </a:t>
            </a:r>
          </a:p>
          <a:p>
            <a:r>
              <a:rPr lang="en-US" dirty="0"/>
              <a:t>You determine the preparation method and cooking time. </a:t>
            </a:r>
          </a:p>
          <a:p>
            <a:r>
              <a:rPr lang="en-US" dirty="0"/>
              <a:t>Can help reduce food waste. </a:t>
            </a:r>
          </a:p>
        </p:txBody>
      </p:sp>
    </p:spTree>
    <p:extLst>
      <p:ext uri="{BB962C8B-B14F-4D97-AF65-F5344CB8AC3E}">
        <p14:creationId xmlns:p14="http://schemas.microsoft.com/office/powerpoint/2010/main" val="42633916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D99B60-365B-6A09-AADD-57BC78EDC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Food Safety with Bone Broth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47A8E0-A09F-B2C8-89A5-D0280D4D0C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Safe preparation</a:t>
            </a:r>
          </a:p>
          <a:p>
            <a:pPr lvl="1"/>
            <a:r>
              <a:rPr lang="en-US" dirty="0"/>
              <a:t>Always wash hands before, during, and after preparing food, especially after handling raw meat and poultry. </a:t>
            </a:r>
          </a:p>
          <a:p>
            <a:pPr lvl="1"/>
            <a:r>
              <a:rPr lang="en-US" dirty="0"/>
              <a:t>Clean kitchen surfaces, utensils, cutting boards, etc. after contact with raw meat and poultry.</a:t>
            </a:r>
          </a:p>
          <a:p>
            <a:r>
              <a:rPr lang="en-US" dirty="0"/>
              <a:t>Safe storage</a:t>
            </a:r>
          </a:p>
          <a:p>
            <a:pPr lvl="1"/>
            <a:r>
              <a:rPr lang="en-US" dirty="0"/>
              <a:t>Keep raw meat and poultry separate from other foods while shopping and in the refrigerator.</a:t>
            </a:r>
          </a:p>
          <a:p>
            <a:pPr lvl="1"/>
            <a:r>
              <a:rPr lang="en-US" dirty="0"/>
              <a:t>Keep raw meat and poultry in sealed containers to prevent leaking onto other foods. </a:t>
            </a:r>
          </a:p>
          <a:p>
            <a:pPr lvl="1"/>
            <a:r>
              <a:rPr lang="en-US" dirty="0"/>
              <a:t>Cook and reheat foods thoroughly, according to recommended temps. </a:t>
            </a:r>
          </a:p>
          <a:p>
            <a:pPr lvl="1"/>
            <a:r>
              <a:rPr lang="en-US" dirty="0"/>
              <a:t>Leftovers should be heated to 165</a:t>
            </a:r>
            <a:r>
              <a:rPr lang="en-US" b="0" i="0" dirty="0">
                <a:solidFill>
                  <a:srgbClr val="1C1D1F"/>
                </a:solidFill>
                <a:effectLst/>
                <a:highlight>
                  <a:srgbClr val="FFFFFF"/>
                </a:highlight>
                <a:latin typeface="Nunito" panose="020F0502020204030204" pitchFamily="34" charset="0"/>
              </a:rPr>
              <a:t>°F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1460945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A3ABDE-B0EE-3065-1391-72C177C64E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Storing Bone Broth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F70CD4-7C4A-CE94-C100-293F9F3CCB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Commercially produced canned broth can be stored in the pantry according to use-by date.</a:t>
            </a:r>
          </a:p>
          <a:p>
            <a:r>
              <a:rPr lang="en-US" dirty="0"/>
              <a:t>Home canned broth can be stored up to one year.</a:t>
            </a:r>
          </a:p>
          <a:p>
            <a:r>
              <a:rPr lang="en-US" dirty="0"/>
              <a:t>Must be refrigerated after opening.</a:t>
            </a:r>
          </a:p>
          <a:p>
            <a:r>
              <a:rPr lang="en-US" dirty="0"/>
              <a:t>Leftovers should be used within 3-4 days, if refrigerated.</a:t>
            </a:r>
          </a:p>
          <a:p>
            <a:r>
              <a:rPr lang="en-US" dirty="0"/>
              <a:t>Use within 2-3 months, if frozen.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76112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32916-4BE3-2756-C613-0E75A35FA3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Home Canning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E312DC-AF20-11C6-0350-8DCD81200C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369424" cy="4351338"/>
          </a:xfrm>
        </p:spPr>
        <p:txBody>
          <a:bodyPr/>
          <a:lstStyle/>
          <a:p>
            <a:r>
              <a:rPr lang="en-US" dirty="0"/>
              <a:t>Recipes can be found at National Center for Home Food Preservation</a:t>
            </a:r>
          </a:p>
          <a:p>
            <a:pPr lvl="1"/>
            <a:r>
              <a:rPr lang="en-US" dirty="0">
                <a:hlinkClick r:id="rId2"/>
              </a:rPr>
              <a:t>https://nchfp.uga.edu</a:t>
            </a:r>
            <a:endParaRPr lang="en-US" dirty="0"/>
          </a:p>
          <a:p>
            <a:r>
              <a:rPr lang="en-US" dirty="0"/>
              <a:t>Meat, poultry, and vegetables are low acid foods.</a:t>
            </a:r>
          </a:p>
          <a:p>
            <a:r>
              <a:rPr lang="en-US" dirty="0"/>
              <a:t>Low acid foods must be processed at </a:t>
            </a:r>
            <a:r>
              <a:rPr lang="en-US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</a:rPr>
              <a:t>240° to 250°F to destroy </a:t>
            </a:r>
            <a:r>
              <a:rPr lang="en-US" b="0" i="1" dirty="0">
                <a:solidFill>
                  <a:srgbClr val="000000"/>
                </a:solidFill>
                <a:effectLst/>
                <a:highlight>
                  <a:srgbClr val="FFFFFF"/>
                </a:highlight>
              </a:rPr>
              <a:t>Clostridium botulinum </a:t>
            </a:r>
            <a:r>
              <a:rPr lang="en-US" b="0" dirty="0">
                <a:solidFill>
                  <a:srgbClr val="000000"/>
                </a:solidFill>
                <a:effectLst/>
                <a:highlight>
                  <a:srgbClr val="FFFFFF"/>
                </a:highlight>
              </a:rPr>
              <a:t>bacteria</a:t>
            </a:r>
            <a:r>
              <a:rPr lang="en-US" b="0" i="1" dirty="0">
                <a:solidFill>
                  <a:srgbClr val="000000"/>
                </a:solidFill>
                <a:effectLst/>
                <a:highlight>
                  <a:srgbClr val="FFFFFF"/>
                </a:highlight>
              </a:rPr>
              <a:t>. </a:t>
            </a:r>
            <a:endParaRPr lang="en-US" dirty="0"/>
          </a:p>
          <a:p>
            <a:r>
              <a:rPr lang="en-US" dirty="0"/>
              <a:t>Bone broth (stock) must be processed in a pressure canner.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 descr="A pressure gauge on a pressure cooker">
            <a:extLst>
              <a:ext uri="{FF2B5EF4-FFF2-40B4-BE49-F238E27FC236}">
                <a16:creationId xmlns:a16="http://schemas.microsoft.com/office/drawing/2014/main" id="{0483F7BA-1BB8-9C81-A9DE-ADEC0B984A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3153" y="1867553"/>
            <a:ext cx="4695083" cy="3122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0309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5F92B2-6469-A357-F747-D124D475C6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Home Canned Beef Stock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EA132B-1174-DB69-21F3-BD4D4AB03F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Start with fresh trimmed beef bones.</a:t>
            </a:r>
          </a:p>
          <a:p>
            <a:r>
              <a:rPr lang="en-US" dirty="0"/>
              <a:t>Rinse bones with water.</a:t>
            </a:r>
          </a:p>
          <a:p>
            <a:r>
              <a:rPr lang="en-US" dirty="0"/>
              <a:t>Place in pot, cover bones with water, add lid, and simmer for 3-4 hours. </a:t>
            </a:r>
          </a:p>
          <a:p>
            <a:r>
              <a:rPr lang="en-US" dirty="0"/>
              <a:t>Remove bones and let cool. </a:t>
            </a:r>
          </a:p>
          <a:p>
            <a:r>
              <a:rPr lang="en-US" dirty="0"/>
              <a:t>Skim excess fat, then reheat to boiling. </a:t>
            </a:r>
          </a:p>
          <a:p>
            <a:r>
              <a:rPr lang="en-US" dirty="0"/>
              <a:t>Reheat to boiling and fill jars, leaving 1” headspace.</a:t>
            </a:r>
          </a:p>
          <a:p>
            <a:r>
              <a:rPr lang="en-US" dirty="0"/>
              <a:t>Wipe rims of jars and cover with a clean, unused  lid and band.</a:t>
            </a:r>
          </a:p>
          <a:p>
            <a:r>
              <a:rPr lang="en-US" dirty="0"/>
              <a:t>Process in pressure canner.</a:t>
            </a:r>
          </a:p>
          <a:p>
            <a:pPr lvl="1"/>
            <a:r>
              <a:rPr lang="en-US" dirty="0"/>
              <a:t>20 min (pints) or 25 min (quarts) at 10 </a:t>
            </a:r>
            <a:r>
              <a:rPr lang="en-US" dirty="0" err="1"/>
              <a:t>lb</a:t>
            </a:r>
            <a:r>
              <a:rPr lang="en-US" dirty="0"/>
              <a:t> psi for weighted gauge or 11 </a:t>
            </a:r>
            <a:r>
              <a:rPr lang="en-US" dirty="0" err="1"/>
              <a:t>lb</a:t>
            </a:r>
            <a:r>
              <a:rPr lang="en-US" dirty="0"/>
              <a:t> in a dial gauge canner </a:t>
            </a:r>
          </a:p>
          <a:p>
            <a:pPr lvl="1"/>
            <a:r>
              <a:rPr lang="en-US" dirty="0"/>
              <a:t>Will need to adjust for altitude.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27936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4F4BDF-7F2D-69EC-EBBA-30B540C857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Objectives</a:t>
            </a:r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D6E3AF-8220-C8DA-8064-0053D96F5A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Define bone broth.</a:t>
            </a:r>
          </a:p>
          <a:p>
            <a:r>
              <a:rPr lang="en-US" dirty="0"/>
              <a:t>Discuss the current trends and health claims.</a:t>
            </a:r>
          </a:p>
          <a:p>
            <a:r>
              <a:rPr lang="en-US" dirty="0"/>
              <a:t>Look at the scientific evidence related to bone broth. </a:t>
            </a:r>
          </a:p>
          <a:p>
            <a:r>
              <a:rPr lang="en-US" dirty="0"/>
              <a:t>Discuss how you can safely prepare, store, and preserve broth at home. </a:t>
            </a:r>
          </a:p>
        </p:txBody>
      </p:sp>
    </p:spTree>
    <p:extLst>
      <p:ext uri="{BB962C8B-B14F-4D97-AF65-F5344CB8AC3E}">
        <p14:creationId xmlns:p14="http://schemas.microsoft.com/office/powerpoint/2010/main" val="4151927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786DAF-88C6-9751-8F04-38B08C7B4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Home Canned Chicken or Turkey Stock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371DF4-689F-8893-F97F-24F3295558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Start with carcass bones, meat removed, in a large stockpot.</a:t>
            </a:r>
          </a:p>
          <a:p>
            <a:r>
              <a:rPr lang="en-US" dirty="0"/>
              <a:t>Cover bones with water, add lid, and simmer for 30-45 minutes.</a:t>
            </a:r>
          </a:p>
          <a:p>
            <a:r>
              <a:rPr lang="en-US" dirty="0"/>
              <a:t>Remove bones, cool broth and discard fat. </a:t>
            </a:r>
          </a:p>
          <a:p>
            <a:r>
              <a:rPr lang="en-US" dirty="0"/>
              <a:t>Reheat to boiling and fill jars, leaving 1” headspace.</a:t>
            </a:r>
          </a:p>
          <a:p>
            <a:r>
              <a:rPr lang="en-US" dirty="0"/>
              <a:t>Wipe rims of jars and cover with a clean, unused  lid and band.</a:t>
            </a:r>
          </a:p>
          <a:p>
            <a:r>
              <a:rPr lang="en-US" dirty="0"/>
              <a:t>Process in pressure canner.</a:t>
            </a:r>
          </a:p>
          <a:p>
            <a:pPr lvl="1"/>
            <a:r>
              <a:rPr lang="en-US" dirty="0"/>
              <a:t>20 min (pints) or 25 min (quarts) at 10 </a:t>
            </a:r>
            <a:r>
              <a:rPr lang="en-US" dirty="0" err="1"/>
              <a:t>lb</a:t>
            </a:r>
            <a:r>
              <a:rPr lang="en-US" dirty="0"/>
              <a:t> psi for weighted gauge or 11 </a:t>
            </a:r>
            <a:r>
              <a:rPr lang="en-US" dirty="0" err="1"/>
              <a:t>lb</a:t>
            </a:r>
            <a:r>
              <a:rPr lang="en-US" dirty="0"/>
              <a:t> in a dial gauge canner </a:t>
            </a:r>
          </a:p>
          <a:p>
            <a:pPr lvl="1"/>
            <a:r>
              <a:rPr lang="en-US" dirty="0"/>
              <a:t>Will need to adjust for altitude.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9986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25406F-C073-57B0-AD05-57CDF70D12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DBD0C1-75C3-85B2-2FA9-EA1A526E08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get the nutrients our bodies need by eating a well-balanced diet. </a:t>
            </a:r>
          </a:p>
          <a:p>
            <a:r>
              <a:rPr lang="en-US" dirty="0"/>
              <a:t>Bone broth can be consumed as part of a healthy diet. </a:t>
            </a:r>
          </a:p>
          <a:p>
            <a:r>
              <a:rPr lang="en-US" dirty="0"/>
              <a:t>It’s important to eat a variety of foods. </a:t>
            </a:r>
          </a:p>
          <a:p>
            <a:r>
              <a:rPr lang="en-US" dirty="0"/>
              <a:t>Follow food safety practices for food preparation and storage.</a:t>
            </a:r>
          </a:p>
          <a:p>
            <a:r>
              <a:rPr lang="en-US" dirty="0"/>
              <a:t>Home canned stocks and broths must be processed in a pressure canner.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09239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7EEB29-3A0D-F74A-D684-E257E6B9C4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7F0689-FFE4-1FC7-085D-4B9EBDC0C7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https://www.bestfoodfacts.org/bone-broth-magic-elixir-trendy-soup/</a:t>
            </a:r>
            <a:endParaRPr lang="en-US" dirty="0"/>
          </a:p>
          <a:p>
            <a:r>
              <a:rPr lang="en-US" dirty="0">
                <a:hlinkClick r:id="rId3"/>
              </a:rPr>
              <a:t>https://fdc.nal.usda.gov/fdc-app.html#/food-details/1814781/nutrients</a:t>
            </a:r>
            <a:endParaRPr lang="en-US" dirty="0"/>
          </a:p>
          <a:p>
            <a:r>
              <a:rPr lang="en-US" dirty="0">
                <a:hlinkClick r:id="rId4"/>
              </a:rPr>
              <a:t>https://www.nccih.nih.gov/health/glucosamine-and-chondroitin-for-osteoarthritis-what-you-need-to-know</a:t>
            </a:r>
            <a:endParaRPr lang="en-US" dirty="0"/>
          </a:p>
          <a:p>
            <a:r>
              <a:rPr lang="en-US" dirty="0">
                <a:hlinkClick r:id="rId5"/>
              </a:rPr>
              <a:t>https://nchfp.uga.edu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11266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FA4A13-0869-A449-1324-778BA61C1E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Broth vs. Stock vs. Bone Broth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FA34EE-4A23-89E4-D1FB-2D5727F931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Broth</a:t>
            </a:r>
            <a:r>
              <a:rPr lang="en-US" dirty="0"/>
              <a:t>: Liquid cooked with meat or vegetables. </a:t>
            </a:r>
          </a:p>
          <a:p>
            <a:r>
              <a:rPr lang="en-US" b="1" dirty="0"/>
              <a:t>Stock</a:t>
            </a:r>
            <a:r>
              <a:rPr lang="en-US" dirty="0"/>
              <a:t>: Liquid made from simmering meat bones long with herbs, spices, and vegetables. </a:t>
            </a:r>
          </a:p>
          <a:p>
            <a:r>
              <a:rPr lang="en-US" b="1" dirty="0"/>
              <a:t>Bone Broth</a:t>
            </a:r>
            <a:r>
              <a:rPr lang="en-US" dirty="0"/>
              <a:t>: Another name for stock but usually cooked longer. </a:t>
            </a:r>
          </a:p>
          <a:p>
            <a:pPr lvl="1"/>
            <a:r>
              <a:rPr lang="en-US" i="1" dirty="0"/>
              <a:t>Might</a:t>
            </a:r>
            <a:r>
              <a:rPr lang="en-US" dirty="0"/>
              <a:t> be cooked for 24 hours or more.</a:t>
            </a:r>
          </a:p>
          <a:p>
            <a:pPr lvl="1"/>
            <a:r>
              <a:rPr lang="en-US" dirty="0"/>
              <a:t>Longer cooking process extracts minerals and gelatinous material from bones.</a:t>
            </a:r>
          </a:p>
          <a:p>
            <a:pPr lvl="1"/>
            <a:r>
              <a:rPr lang="en-US" dirty="0"/>
              <a:t>Sometimes vinegar is added to help extract minerals.  </a:t>
            </a:r>
          </a:p>
        </p:txBody>
      </p:sp>
    </p:spTree>
    <p:extLst>
      <p:ext uri="{BB962C8B-B14F-4D97-AF65-F5344CB8AC3E}">
        <p14:creationId xmlns:p14="http://schemas.microsoft.com/office/powerpoint/2010/main" val="12121664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7FB17425-3AED-11D2-FB80-D63BE8EAC3EB}"/>
              </a:ext>
            </a:extLst>
          </p:cNvPr>
          <p:cNvSpPr/>
          <p:nvPr/>
        </p:nvSpPr>
        <p:spPr>
          <a:xfrm>
            <a:off x="3645970" y="5792702"/>
            <a:ext cx="49000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Improves sleep.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A356047-0803-3274-D79B-721B7A567B3F}"/>
              </a:ext>
            </a:extLst>
          </p:cNvPr>
          <p:cNvSpPr/>
          <p:nvPr/>
        </p:nvSpPr>
        <p:spPr>
          <a:xfrm>
            <a:off x="7094284" y="5353016"/>
            <a:ext cx="466012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Benefits the kidneys.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E8C6B89-4750-7ECA-026D-75AFAA026131}"/>
              </a:ext>
            </a:extLst>
          </p:cNvPr>
          <p:cNvSpPr/>
          <p:nvPr/>
        </p:nvSpPr>
        <p:spPr>
          <a:xfrm>
            <a:off x="1229886" y="5366999"/>
            <a:ext cx="5815631" cy="60016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3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Rebuild bones with collagen.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8F3637B-D2BB-0D40-850F-80AA0B7BD1F8}"/>
              </a:ext>
            </a:extLst>
          </p:cNvPr>
          <p:cNvSpPr/>
          <p:nvPr/>
        </p:nvSpPr>
        <p:spPr>
          <a:xfrm>
            <a:off x="5924876" y="4327149"/>
            <a:ext cx="6304292" cy="7848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5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Improves brain health. 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1CC07D1-540A-6FCF-9B2C-DC05B7E3451A}"/>
              </a:ext>
            </a:extLst>
          </p:cNvPr>
          <p:cNvSpPr/>
          <p:nvPr/>
        </p:nvSpPr>
        <p:spPr>
          <a:xfrm>
            <a:off x="251908" y="4565086"/>
            <a:ext cx="605998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Fight off colds and flu.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A70145F-6F3F-37A2-A963-9EBF8D129C31}"/>
              </a:ext>
            </a:extLst>
          </p:cNvPr>
          <p:cNvSpPr/>
          <p:nvPr/>
        </p:nvSpPr>
        <p:spPr>
          <a:xfrm>
            <a:off x="340095" y="3661301"/>
            <a:ext cx="759521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>
                <a:ln/>
                <a:solidFill>
                  <a:schemeClr val="accent3"/>
                </a:solidFill>
                <a:effectLst/>
              </a:rPr>
              <a:t>Improves joint health.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B780223-3A71-C9DE-6EAE-B7479361EE87}"/>
              </a:ext>
            </a:extLst>
          </p:cNvPr>
          <p:cNvSpPr/>
          <p:nvPr/>
        </p:nvSpPr>
        <p:spPr>
          <a:xfrm>
            <a:off x="3691835" y="3215026"/>
            <a:ext cx="8663324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Important for hair and skin.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ADAD19D-0DBD-0D22-D8EA-F1792C0878E6}"/>
              </a:ext>
            </a:extLst>
          </p:cNvPr>
          <p:cNvSpPr txBox="1"/>
          <p:nvPr/>
        </p:nvSpPr>
        <p:spPr>
          <a:xfrm>
            <a:off x="1243553" y="3116236"/>
            <a:ext cx="387286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cap="none" spc="0" dirty="0">
                <a:ln/>
                <a:solidFill>
                  <a:schemeClr val="accent4"/>
                </a:solidFill>
                <a:effectLst/>
              </a:rPr>
              <a:t>Aids digestion.  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CD9AD7F-31C7-3944-4753-30BEA311726A}"/>
              </a:ext>
            </a:extLst>
          </p:cNvPr>
          <p:cNvSpPr/>
          <p:nvPr/>
        </p:nvSpPr>
        <p:spPr>
          <a:xfrm>
            <a:off x="6683531" y="2325515"/>
            <a:ext cx="507087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>
                <a:ln/>
                <a:solidFill>
                  <a:schemeClr val="accent3"/>
                </a:solidFill>
                <a:effectLst/>
              </a:rPr>
              <a:t>Improves gut health.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CCE6D65-4F31-A2AA-739F-763214079712}"/>
              </a:ext>
            </a:extLst>
          </p:cNvPr>
          <p:cNvSpPr/>
          <p:nvPr/>
        </p:nvSpPr>
        <p:spPr>
          <a:xfrm>
            <a:off x="620321" y="2473106"/>
            <a:ext cx="580517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Improves the immune system.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7AEA1BF-5D12-B6F9-6905-FD277037E74E}"/>
              </a:ext>
            </a:extLst>
          </p:cNvPr>
          <p:cNvSpPr/>
          <p:nvPr/>
        </p:nvSpPr>
        <p:spPr>
          <a:xfrm>
            <a:off x="5156815" y="1617629"/>
            <a:ext cx="669509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000" b="1" cap="none" spc="0" dirty="0">
                <a:ln/>
                <a:solidFill>
                  <a:schemeClr val="accent4"/>
                </a:solidFill>
                <a:effectLst/>
              </a:rPr>
              <a:t>Helps wounds heal faster.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7BD9FCF-FC98-5E09-CA34-FAB17092BA13}"/>
              </a:ext>
            </a:extLst>
          </p:cNvPr>
          <p:cNvSpPr/>
          <p:nvPr/>
        </p:nvSpPr>
        <p:spPr>
          <a:xfrm>
            <a:off x="340095" y="1575191"/>
            <a:ext cx="4992203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dirty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Relives arthritis.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78E61DC-5335-407B-CF53-F0C40CEE55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7076" y="238552"/>
            <a:ext cx="10515600" cy="1325563"/>
          </a:xfrm>
        </p:spPr>
        <p:txBody>
          <a:bodyPr/>
          <a:lstStyle/>
          <a:p>
            <a:r>
              <a:rPr lang="en-US" b="1" dirty="0"/>
              <a:t>Claimed Health Benefits</a:t>
            </a:r>
          </a:p>
        </p:txBody>
      </p:sp>
    </p:spTree>
    <p:extLst>
      <p:ext uri="{BB962C8B-B14F-4D97-AF65-F5344CB8AC3E}">
        <p14:creationId xmlns:p14="http://schemas.microsoft.com/office/powerpoint/2010/main" val="7278598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A8CC95-0E8A-5827-B5EF-91788F710E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Bone Broth Is Not a New Food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79CE78-512D-81C7-054A-B13F0EBB8E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Broths made from simmering bones and vegetables in water have been around for centuries. </a:t>
            </a:r>
          </a:p>
          <a:p>
            <a:r>
              <a:rPr lang="en-US" dirty="0"/>
              <a:t>Sipping warm soups is common in cold weather.</a:t>
            </a:r>
          </a:p>
          <a:p>
            <a:r>
              <a:rPr lang="en-US" dirty="0"/>
              <a:t>Soups and broths are often consumed when ill. </a:t>
            </a:r>
          </a:p>
        </p:txBody>
      </p:sp>
      <p:pic>
        <p:nvPicPr>
          <p:cNvPr id="6" name="Picture 5" descr="A bowl of soup with a spoon">
            <a:extLst>
              <a:ext uri="{FF2B5EF4-FFF2-40B4-BE49-F238E27FC236}">
                <a16:creationId xmlns:a16="http://schemas.microsoft.com/office/drawing/2014/main" id="{6A225280-49F6-DE06-87CF-3E667C095F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5017" y="2780956"/>
            <a:ext cx="3175686" cy="3021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3207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DD294C-316C-7626-2D08-EA434BA3B3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Bone Broth Nutrition Facts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B52CDA-3507-69D6-A299-508A56E5F7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913023"/>
          </a:xfrm>
        </p:spPr>
        <p:txBody>
          <a:bodyPr>
            <a:normAutofit lnSpcReduction="10000"/>
          </a:bodyPr>
          <a:lstStyle/>
          <a:p>
            <a:r>
              <a:rPr lang="en-US" dirty="0"/>
              <a:t>Nutritional value varies with the ingredients used. </a:t>
            </a:r>
          </a:p>
          <a:p>
            <a:r>
              <a:rPr lang="en-US" dirty="0"/>
              <a:t>Example from USDA </a:t>
            </a:r>
            <a:r>
              <a:rPr lang="en-US" dirty="0" err="1"/>
              <a:t>FoodData</a:t>
            </a:r>
            <a:r>
              <a:rPr lang="en-US" dirty="0"/>
              <a:t> Central:</a:t>
            </a:r>
          </a:p>
          <a:p>
            <a:pPr lvl="1"/>
            <a:r>
              <a:rPr lang="en-US" dirty="0"/>
              <a:t>Serving Size= 100g  (less than 4 ounces)</a:t>
            </a:r>
          </a:p>
          <a:p>
            <a:pPr lvl="1"/>
            <a:r>
              <a:rPr lang="en-US" dirty="0"/>
              <a:t>Calories = 33</a:t>
            </a:r>
          </a:p>
          <a:p>
            <a:pPr lvl="1"/>
            <a:r>
              <a:rPr lang="en-US" dirty="0"/>
              <a:t>Protein = 4g</a:t>
            </a:r>
          </a:p>
          <a:p>
            <a:pPr lvl="1"/>
            <a:r>
              <a:rPr lang="en-US" dirty="0"/>
              <a:t>Carbohydrates = 2g</a:t>
            </a:r>
          </a:p>
          <a:p>
            <a:pPr lvl="1"/>
            <a:r>
              <a:rPr lang="en-US" dirty="0"/>
              <a:t>Fat = trace</a:t>
            </a:r>
          </a:p>
          <a:p>
            <a:r>
              <a:rPr lang="en-US" sz="2600" b="0" i="0" dirty="0">
                <a:solidFill>
                  <a:srgbClr val="212121"/>
                </a:solidFill>
                <a:effectLst/>
                <a:highlight>
                  <a:srgbClr val="FFFFFF"/>
                </a:highlight>
                <a:latin typeface="Source Sans Pro" panose="020B0503030403020204" pitchFamily="34" charset="0"/>
              </a:rPr>
              <a:t>NOT A SIGNIFICANT SOURCE OF SATURATED FAT, TRANS FAT, CHOLESTEROL, DIETARY FIBER, SUGARS, VITAMIN A, VITAMIN C, AND CALCIUM.</a:t>
            </a:r>
            <a:endParaRPr lang="en-US" sz="2600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DEC3308-B0F5-622F-F429-BA69FC197431}"/>
              </a:ext>
            </a:extLst>
          </p:cNvPr>
          <p:cNvSpPr txBox="1"/>
          <p:nvPr/>
        </p:nvSpPr>
        <p:spPr>
          <a:xfrm>
            <a:off x="4035973" y="5992297"/>
            <a:ext cx="26463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fdc.nal.usda.gov</a:t>
            </a:r>
            <a:r>
              <a:rPr lang="en-US" dirty="0"/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14340857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484772-74BB-200F-6914-3966F7CF54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Nutritional Profile of Bone Broth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BF90C2-FDC3-0947-A216-14551CA4D6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Protein </a:t>
            </a:r>
          </a:p>
          <a:p>
            <a:pPr lvl="1"/>
            <a:r>
              <a:rPr lang="en-US" dirty="0"/>
              <a:t>Amino acids</a:t>
            </a:r>
          </a:p>
          <a:p>
            <a:pPr lvl="1"/>
            <a:r>
              <a:rPr lang="en-US" dirty="0"/>
              <a:t>Collagen</a:t>
            </a:r>
          </a:p>
          <a:p>
            <a:r>
              <a:rPr lang="en-US" dirty="0"/>
              <a:t>Minerals </a:t>
            </a:r>
          </a:p>
          <a:p>
            <a:pPr lvl="1"/>
            <a:r>
              <a:rPr lang="en-US" dirty="0"/>
              <a:t>Iron</a:t>
            </a:r>
          </a:p>
          <a:p>
            <a:pPr lvl="1"/>
            <a:r>
              <a:rPr lang="en-US" dirty="0"/>
              <a:t>Calcium</a:t>
            </a:r>
          </a:p>
          <a:p>
            <a:pPr lvl="1"/>
            <a:r>
              <a:rPr lang="en-US" dirty="0"/>
              <a:t>Magnesium</a:t>
            </a:r>
          </a:p>
          <a:p>
            <a:pPr lvl="1"/>
            <a:r>
              <a:rPr lang="en-US" dirty="0"/>
              <a:t>Phosphorus</a:t>
            </a:r>
          </a:p>
          <a:p>
            <a:r>
              <a:rPr lang="en-US" dirty="0"/>
              <a:t>Other compounds </a:t>
            </a:r>
          </a:p>
          <a:p>
            <a:pPr lvl="1"/>
            <a:r>
              <a:rPr lang="en-US" dirty="0"/>
              <a:t>Glucosamine</a:t>
            </a:r>
          </a:p>
          <a:p>
            <a:pPr lvl="1"/>
            <a:r>
              <a:rPr lang="en-US" dirty="0"/>
              <a:t>Chondroitin</a:t>
            </a:r>
          </a:p>
        </p:txBody>
      </p:sp>
    </p:spTree>
    <p:extLst>
      <p:ext uri="{BB962C8B-B14F-4D97-AF65-F5344CB8AC3E}">
        <p14:creationId xmlns:p14="http://schemas.microsoft.com/office/powerpoint/2010/main" val="2822382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000A34-CF7D-2E3E-D373-A61502B037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Protein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B6A7F9-DB3B-93FF-B52E-1AB7C57CA4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Makes up our muscles.</a:t>
            </a:r>
          </a:p>
          <a:p>
            <a:r>
              <a:rPr lang="en-US" dirty="0"/>
              <a:t>A nutrient that the body needs for growth and maintenance. </a:t>
            </a:r>
          </a:p>
          <a:p>
            <a:r>
              <a:rPr lang="en-US" dirty="0"/>
              <a:t>Important for our hair, skin, eyes, and body organs. </a:t>
            </a:r>
          </a:p>
          <a:p>
            <a:r>
              <a:rPr lang="en-US" dirty="0"/>
              <a:t>Other functions include forming blood cells and making antibodies to protect us from illness and infection. </a:t>
            </a:r>
          </a:p>
        </p:txBody>
      </p:sp>
    </p:spTree>
    <p:extLst>
      <p:ext uri="{BB962C8B-B14F-4D97-AF65-F5344CB8AC3E}">
        <p14:creationId xmlns:p14="http://schemas.microsoft.com/office/powerpoint/2010/main" val="39310429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E75DFE-077C-050B-F92A-DD4384F52F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Amino Acids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3E8597-848C-8A9D-5B3C-EFA4FEF56F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building blocks of protein. </a:t>
            </a:r>
          </a:p>
          <a:p>
            <a:r>
              <a:rPr lang="en-US" dirty="0"/>
              <a:t>There are 20 amino acids - 9 are essential and must come from the food we eat. </a:t>
            </a:r>
          </a:p>
          <a:p>
            <a:r>
              <a:rPr lang="en-US" dirty="0"/>
              <a:t>The body takes these amino acids and links them together to make the different proteins the body needs.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2042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7317</TotalTime>
  <Words>1238</Words>
  <Application>Microsoft Office PowerPoint</Application>
  <PresentationFormat>Widescreen</PresentationFormat>
  <Paragraphs>150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Aptos</vt:lpstr>
      <vt:lpstr>Aptos Display</vt:lpstr>
      <vt:lpstr>Arial</vt:lpstr>
      <vt:lpstr>Gotham SSm A</vt:lpstr>
      <vt:lpstr>Neue Helvetica W01</vt:lpstr>
      <vt:lpstr>Nunito</vt:lpstr>
      <vt:lpstr>Source Sans Pro</vt:lpstr>
      <vt:lpstr>Office Theme</vt:lpstr>
      <vt:lpstr>Bone Broth: Is it the Newest Elixir?</vt:lpstr>
      <vt:lpstr>Objectives </vt:lpstr>
      <vt:lpstr>Broth vs. Stock vs. Bone Broth</vt:lpstr>
      <vt:lpstr>Claimed Health Benefits</vt:lpstr>
      <vt:lpstr>Bone Broth Is Not a New Food</vt:lpstr>
      <vt:lpstr>Bone Broth Nutrition Facts</vt:lpstr>
      <vt:lpstr>Nutritional Profile of Bone Broth</vt:lpstr>
      <vt:lpstr>Protein</vt:lpstr>
      <vt:lpstr>Amino Acids</vt:lpstr>
      <vt:lpstr>Collagen</vt:lpstr>
      <vt:lpstr>Minerals</vt:lpstr>
      <vt:lpstr>Glucosamine and Chondroitin </vt:lpstr>
      <vt:lpstr>Scientific Evidence</vt:lpstr>
      <vt:lpstr>Commercial Bone Broths</vt:lpstr>
      <vt:lpstr>Making Bone Broth at Home</vt:lpstr>
      <vt:lpstr>Food Safety with Bone Broth</vt:lpstr>
      <vt:lpstr>Storing Bone Broth</vt:lpstr>
      <vt:lpstr>Home Canning</vt:lpstr>
      <vt:lpstr>Home Canned Beef Stock</vt:lpstr>
      <vt:lpstr>Home Canned Chicken or Turkey Stock</vt:lpstr>
      <vt:lpstr>Conclusion</vt:lpstr>
      <vt:lpstr>Sources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Bone Broth: Is it the Newest Elixir?</dc:title>
  <dc:creator>Evans, Christi</dc:creator>
  <cp:lastModifiedBy>Robinson, Sharon</cp:lastModifiedBy>
  <cp:revision>2</cp:revision>
  <dcterms:created xsi:type="dcterms:W3CDTF">2024-07-02T18:00:39Z</dcterms:created>
  <dcterms:modified xsi:type="dcterms:W3CDTF">2024-07-15T20:30:15Z</dcterms:modified>
</cp:coreProperties>
</file>